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7" r:id="rId1"/>
  </p:sldMasterIdLst>
  <p:notesMasterIdLst>
    <p:notesMasterId r:id="rId34"/>
  </p:notesMasterIdLst>
  <p:sldIdLst>
    <p:sldId id="278" r:id="rId2"/>
    <p:sldId id="279" r:id="rId3"/>
    <p:sldId id="280" r:id="rId4"/>
    <p:sldId id="281" r:id="rId5"/>
    <p:sldId id="294" r:id="rId6"/>
    <p:sldId id="283" r:id="rId7"/>
    <p:sldId id="284" r:id="rId8"/>
    <p:sldId id="389" r:id="rId9"/>
    <p:sldId id="298" r:id="rId10"/>
    <p:sldId id="326" r:id="rId11"/>
    <p:sldId id="358" r:id="rId12"/>
    <p:sldId id="300" r:id="rId13"/>
    <p:sldId id="387" r:id="rId14"/>
    <p:sldId id="390" r:id="rId15"/>
    <p:sldId id="381" r:id="rId16"/>
    <p:sldId id="382" r:id="rId17"/>
    <p:sldId id="318" r:id="rId18"/>
    <p:sldId id="391" r:id="rId19"/>
    <p:sldId id="392" r:id="rId20"/>
    <p:sldId id="383" r:id="rId21"/>
    <p:sldId id="313" r:id="rId22"/>
    <p:sldId id="319" r:id="rId23"/>
    <p:sldId id="321" r:id="rId24"/>
    <p:sldId id="393" r:id="rId25"/>
    <p:sldId id="324" r:id="rId26"/>
    <p:sldId id="394" r:id="rId27"/>
    <p:sldId id="376" r:id="rId28"/>
    <p:sldId id="282" r:id="rId29"/>
    <p:sldId id="384" r:id="rId30"/>
    <p:sldId id="350" r:id="rId31"/>
    <p:sldId id="370" r:id="rId32"/>
    <p:sldId id="293" r:id="rId33"/>
  </p:sldIdLst>
  <p:sldSz cx="12192000" cy="6858000"/>
  <p:notesSz cx="13716000" cy="2438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userDrawn="1">
          <p15:clr>
            <a:srgbClr val="A4A3A4"/>
          </p15:clr>
        </p15:guide>
        <p15:guide id="2" pos="456" userDrawn="1">
          <p15:clr>
            <a:srgbClr val="A4A3A4"/>
          </p15:clr>
        </p15:guide>
        <p15:guide id="3" orient="horz" pos="2616" userDrawn="1">
          <p15:clr>
            <a:srgbClr val="A4A3A4"/>
          </p15:clr>
        </p15:guide>
        <p15:guide id="4" orient="horz" pos="3264" userDrawn="1">
          <p15:clr>
            <a:srgbClr val="A4A3A4"/>
          </p15:clr>
        </p15:guide>
        <p15:guide id="5" pos="6912" userDrawn="1">
          <p15:clr>
            <a:srgbClr val="A4A3A4"/>
          </p15:clr>
        </p15:guide>
        <p15:guide id="6" orient="horz" pos="2136" userDrawn="1">
          <p15:clr>
            <a:srgbClr val="A4A3A4"/>
          </p15:clr>
        </p15:guide>
        <p15:guide id="7" orient="horz" pos="4008" userDrawn="1">
          <p15:clr>
            <a:srgbClr val="A4A3A4"/>
          </p15:clr>
        </p15:guide>
        <p15:guide id="8" orient="horz" pos="1152" userDrawn="1">
          <p15:clr>
            <a:srgbClr val="A4A3A4"/>
          </p15:clr>
        </p15:guide>
        <p15:guide id="9" orient="horz" pos="2352" userDrawn="1">
          <p15:clr>
            <a:srgbClr val="A4A3A4"/>
          </p15:clr>
        </p15:guide>
        <p15:guide id="10" orient="horz" pos="1512" userDrawn="1">
          <p15:clr>
            <a:srgbClr val="A4A3A4"/>
          </p15:clr>
        </p15:guide>
        <p15:guide id="11" pos="7680" userDrawn="1">
          <p15:clr>
            <a:srgbClr val="A4A3A4"/>
          </p15:clr>
        </p15:guide>
        <p15:guide id="12" pos="6696" userDrawn="1">
          <p15:clr>
            <a:srgbClr val="A4A3A4"/>
          </p15:clr>
        </p15:guide>
        <p15:guide id="13" pos="1008" userDrawn="1">
          <p15:clr>
            <a:srgbClr val="A4A3A4"/>
          </p15:clr>
        </p15:guide>
        <p15:guide id="14" pos="1584" userDrawn="1">
          <p15:clr>
            <a:srgbClr val="A4A3A4"/>
          </p15:clr>
        </p15:guide>
        <p15:guide id="15" pos="2136" userDrawn="1">
          <p15:clr>
            <a:srgbClr val="A4A3A4"/>
          </p15:clr>
        </p15:guide>
        <p15:guide id="16" pos="2760" userDrawn="1">
          <p15:clr>
            <a:srgbClr val="A4A3A4"/>
          </p15:clr>
        </p15:guide>
        <p15:guide id="17" pos="3288" userDrawn="1">
          <p15:clr>
            <a:srgbClr val="A4A3A4"/>
          </p15:clr>
        </p15:guide>
        <p15:guide id="18" pos="4032" userDrawn="1">
          <p15:clr>
            <a:srgbClr val="A4A3A4"/>
          </p15:clr>
        </p15:guide>
        <p15:guide id="19" pos="4392" userDrawn="1">
          <p15:clr>
            <a:srgbClr val="A4A3A4"/>
          </p15:clr>
        </p15:guide>
        <p15:guide id="20" pos="4944" userDrawn="1">
          <p15:clr>
            <a:srgbClr val="A4A3A4"/>
          </p15:clr>
        </p15:guide>
        <p15:guide id="21" pos="5544" userDrawn="1">
          <p15:clr>
            <a:srgbClr val="A4A3A4"/>
          </p15:clr>
        </p15:guide>
        <p15:guide id="22" pos="6072" userDrawn="1">
          <p15:clr>
            <a:srgbClr val="A4A3A4"/>
          </p15:clr>
        </p15:guide>
        <p15:guide id="23" orient="horz" pos="2448" userDrawn="1">
          <p15:clr>
            <a:srgbClr val="A4A3A4"/>
          </p15:clr>
        </p15:guide>
        <p15:guide id="24" orient="horz" pos="960" userDrawn="1">
          <p15:clr>
            <a:srgbClr val="A4A3A4"/>
          </p15:clr>
        </p15:guide>
        <p15:guide id="25" pos="5256" userDrawn="1">
          <p15:clr>
            <a:srgbClr val="A4A3A4"/>
          </p15:clr>
        </p15:guide>
        <p15:guide id="26" pos="7261"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02C8F"/>
    <a:srgbClr val="FDFBF6"/>
    <a:srgbClr val="AAC4E9"/>
    <a:srgbClr val="F5CDCE"/>
    <a:srgbClr val="DF8C8C"/>
    <a:srgbClr val="D4D593"/>
    <a:srgbClr val="E6F0FE"/>
    <a:srgbClr val="CDBE8A"/>
    <a:srgbClr val="FFEFEF"/>
    <a:srgbClr val="FCFBF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26" autoAdjust="0"/>
    <p:restoredTop sz="94609" autoAdjust="0"/>
  </p:normalViewPr>
  <p:slideViewPr>
    <p:cSldViewPr snapToGrid="0" snapToObjects="1">
      <p:cViewPr varScale="1">
        <p:scale>
          <a:sx n="86" d="100"/>
          <a:sy n="86" d="100"/>
        </p:scale>
        <p:origin x="562" y="67"/>
      </p:cViewPr>
      <p:guideLst>
        <p:guide/>
        <p:guide pos="456"/>
        <p:guide orient="horz" pos="2616"/>
        <p:guide orient="horz" pos="3264"/>
        <p:guide pos="6912"/>
        <p:guide orient="horz" pos="2136"/>
        <p:guide orient="horz" pos="4008"/>
        <p:guide orient="horz" pos="1152"/>
        <p:guide orient="horz" pos="2352"/>
        <p:guide orient="horz" pos="1512"/>
        <p:guide pos="7680"/>
        <p:guide pos="6696"/>
        <p:guide pos="1008"/>
        <p:guide pos="1584"/>
        <p:guide pos="2136"/>
        <p:guide pos="2760"/>
        <p:guide pos="3288"/>
        <p:guide pos="4032"/>
        <p:guide pos="4392"/>
        <p:guide pos="4944"/>
        <p:guide pos="5544"/>
        <p:guide pos="6072"/>
        <p:guide orient="horz" pos="2448"/>
        <p:guide orient="horz" pos="960"/>
        <p:guide pos="5256"/>
        <p:guide pos="7261"/>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8/10/relationships/authors" Target="authors.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0866786"/>
      </p:ext>
    </p:extLst>
  </p:cSld>
  <p:clrMap bg1="lt1" tx1="dk1" bg2="lt2" tx2="dk2" accent1="accent1" accent2="accent2" accent3="accent3" accent4="accent4" accent5="accent5" accent6="accent6" hlink="hlink" folHlink="folHlink"/>
  <p:notesStyle>
    <a:lvl1pPr marL="0" algn="l" defTabSz="457200" rtl="0" eaLnBrk="1" latinLnBrk="0" hangingPunct="1">
      <a:defRPr sz="600" kern="1200">
        <a:solidFill>
          <a:schemeClr val="tx1"/>
        </a:solidFill>
        <a:latin typeface="+mn-lt"/>
        <a:ea typeface="+mn-ea"/>
        <a:cs typeface="+mn-cs"/>
      </a:defRPr>
    </a:lvl1pPr>
    <a:lvl2pPr marL="228600" algn="l" defTabSz="457200" rtl="0" eaLnBrk="1" latinLnBrk="0" hangingPunct="1">
      <a:defRPr sz="600" kern="1200">
        <a:solidFill>
          <a:schemeClr val="tx1"/>
        </a:solidFill>
        <a:latin typeface="+mn-lt"/>
        <a:ea typeface="+mn-ea"/>
        <a:cs typeface="+mn-cs"/>
      </a:defRPr>
    </a:lvl2pPr>
    <a:lvl3pPr marL="457200" algn="l" defTabSz="457200" rtl="0" eaLnBrk="1" latinLnBrk="0" hangingPunct="1">
      <a:defRPr sz="600" kern="1200">
        <a:solidFill>
          <a:schemeClr val="tx1"/>
        </a:solidFill>
        <a:latin typeface="+mn-lt"/>
        <a:ea typeface="+mn-ea"/>
        <a:cs typeface="+mn-cs"/>
      </a:defRPr>
    </a:lvl3pPr>
    <a:lvl4pPr marL="685800" algn="l" defTabSz="457200" rtl="0" eaLnBrk="1" latinLnBrk="0" hangingPunct="1">
      <a:defRPr sz="600" kern="1200">
        <a:solidFill>
          <a:schemeClr val="tx1"/>
        </a:solidFill>
        <a:latin typeface="+mn-lt"/>
        <a:ea typeface="+mn-ea"/>
        <a:cs typeface="+mn-cs"/>
      </a:defRPr>
    </a:lvl4pPr>
    <a:lvl5pPr marL="914400" algn="l" defTabSz="457200" rtl="0" eaLnBrk="1" latinLnBrk="0" hangingPunct="1">
      <a:defRPr sz="600" kern="1200">
        <a:solidFill>
          <a:schemeClr val="tx1"/>
        </a:solidFill>
        <a:latin typeface="+mn-lt"/>
        <a:ea typeface="+mn-ea"/>
        <a:cs typeface="+mn-cs"/>
      </a:defRPr>
    </a:lvl5pPr>
    <a:lvl6pPr marL="1143000" algn="l" defTabSz="457200" rtl="0" eaLnBrk="1" latinLnBrk="0" hangingPunct="1">
      <a:defRPr sz="600" kern="1200">
        <a:solidFill>
          <a:schemeClr val="tx1"/>
        </a:solidFill>
        <a:latin typeface="+mn-lt"/>
        <a:ea typeface="+mn-ea"/>
        <a:cs typeface="+mn-cs"/>
      </a:defRPr>
    </a:lvl6pPr>
    <a:lvl7pPr marL="1371600" algn="l" defTabSz="457200" rtl="0" eaLnBrk="1" latinLnBrk="0" hangingPunct="1">
      <a:defRPr sz="600" kern="1200">
        <a:solidFill>
          <a:schemeClr val="tx1"/>
        </a:solidFill>
        <a:latin typeface="+mn-lt"/>
        <a:ea typeface="+mn-ea"/>
        <a:cs typeface="+mn-cs"/>
      </a:defRPr>
    </a:lvl7pPr>
    <a:lvl8pPr marL="1600200" algn="l" defTabSz="457200" rtl="0" eaLnBrk="1" latinLnBrk="0" hangingPunct="1">
      <a:defRPr sz="600" kern="1200">
        <a:solidFill>
          <a:schemeClr val="tx1"/>
        </a:solidFill>
        <a:latin typeface="+mn-lt"/>
        <a:ea typeface="+mn-ea"/>
        <a:cs typeface="+mn-cs"/>
      </a:defRPr>
    </a:lvl8pPr>
    <a:lvl9pPr marL="1828800" algn="l" defTabSz="457200" rtl="0" eaLnBrk="1" latinLnBrk="0" hangingPunct="1">
      <a:defRPr sz="6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9.svg"/><Relationship Id="rId4" Type="http://schemas.openxmlformats.org/officeDocument/2006/relationships/image" Target="../media/image8.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9.svg"/><Relationship Id="rId4" Type="http://schemas.openxmlformats.org/officeDocument/2006/relationships/image" Target="../media/image8.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12/11/2022</a:t>
            </a:fld>
            <a:endParaRPr lang="en-US" dirty="0"/>
          </a:p>
        </p:txBody>
      </p:sp>
      <p:sp>
        <p:nvSpPr>
          <p:cNvPr id="5" name="Footer Placeholder 4"/>
          <p:cNvSpPr>
            <a:spLocks noGrp="1"/>
          </p:cNvSpPr>
          <p:nvPr>
            <p:ph type="ftr" sz="quarter" idx="11"/>
          </p:nvPr>
        </p:nvSpPr>
        <p:spPr>
          <a:xfrm>
            <a:off x="2416500" y="329307"/>
            <a:ext cx="4973915" cy="309201"/>
          </a:xfrm>
        </p:spPr>
        <p:txBody>
          <a:bodyPr/>
          <a:lstStyle/>
          <a:p>
            <a:endParaRPr lang="en-US" dirty="0"/>
          </a:p>
        </p:txBody>
      </p:sp>
      <p:sp>
        <p:nvSpPr>
          <p:cNvPr id="6" name="Slide Number Placeholder 5"/>
          <p:cNvSpPr>
            <a:spLocks noGrp="1"/>
          </p:cNvSpPr>
          <p:nvPr>
            <p:ph type="sldNum" sz="quarter" idx="12"/>
          </p:nvPr>
        </p:nvSpPr>
        <p:spPr>
          <a:xfrm>
            <a:off x="1437664" y="798973"/>
            <a:ext cx="811019" cy="503578"/>
          </a:xfrm>
        </p:spPr>
        <p:txBody>
          <a:bodyPr/>
          <a:lstStyle/>
          <a:p>
            <a:fld id="{6D22F896-40B5-4ADD-8801-0D06FADFA095}" type="slidenum">
              <a:rPr lang="en-US" dirty="0"/>
              <a:t>‹#›</a:t>
            </a:fld>
            <a:endParaRPr lang="en-US" dirty="0"/>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7" name="Freeform: Shape 6">
            <a:extLst>
              <a:ext uri="{FF2B5EF4-FFF2-40B4-BE49-F238E27FC236}">
                <a16:creationId xmlns:a16="http://schemas.microsoft.com/office/drawing/2014/main" id="{E245CAB1-048B-9695-99B5-D62BCA2CD08B}"/>
              </a:ext>
            </a:extLst>
          </p:cNvPr>
          <p:cNvSpPr/>
          <p:nvPr userDrawn="1"/>
        </p:nvSpPr>
        <p:spPr>
          <a:xfrm>
            <a:off x="1600201" y="1153228"/>
            <a:ext cx="9191625" cy="5704772"/>
          </a:xfrm>
          <a:custGeom>
            <a:avLst/>
            <a:gdLst>
              <a:gd name="connsiteX0" fmla="*/ 4595813 w 9191625"/>
              <a:gd name="connsiteY0" fmla="*/ 0 h 5704772"/>
              <a:gd name="connsiteX1" fmla="*/ 9191625 w 9191625"/>
              <a:gd name="connsiteY1" fmla="*/ 4592108 h 5704772"/>
              <a:gd name="connsiteX2" fmla="*/ 9191625 w 9191625"/>
              <a:gd name="connsiteY2" fmla="*/ 5704772 h 5704772"/>
              <a:gd name="connsiteX3" fmla="*/ 0 w 9191625"/>
              <a:gd name="connsiteY3" fmla="*/ 5704772 h 5704772"/>
              <a:gd name="connsiteX4" fmla="*/ 0 w 9191625"/>
              <a:gd name="connsiteY4" fmla="*/ 4592108 h 5704772"/>
              <a:gd name="connsiteX5" fmla="*/ 4595813 w 9191625"/>
              <a:gd name="connsiteY5" fmla="*/ 0 h 5704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91625" h="5704772">
                <a:moveTo>
                  <a:pt x="4595813" y="0"/>
                </a:moveTo>
                <a:cubicBezTo>
                  <a:pt x="7133987" y="0"/>
                  <a:pt x="9191625" y="2055957"/>
                  <a:pt x="9191625" y="4592108"/>
                </a:cubicBezTo>
                <a:lnTo>
                  <a:pt x="9191625" y="5704772"/>
                </a:lnTo>
                <a:lnTo>
                  <a:pt x="0" y="5704772"/>
                </a:lnTo>
                <a:lnTo>
                  <a:pt x="0" y="4592108"/>
                </a:lnTo>
                <a:cubicBezTo>
                  <a:pt x="0" y="2055957"/>
                  <a:pt x="2057614" y="0"/>
                  <a:pt x="4595813" y="0"/>
                </a:cubicBezTo>
                <a:close/>
              </a:path>
            </a:pathLst>
          </a:custGeom>
          <a:solidFill>
            <a:schemeClr val="accent6"/>
          </a:solidFill>
          <a:ln w="476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8" name="Freeform: Shape 7">
            <a:extLst>
              <a:ext uri="{FF2B5EF4-FFF2-40B4-BE49-F238E27FC236}">
                <a16:creationId xmlns:a16="http://schemas.microsoft.com/office/drawing/2014/main" id="{36E4E1E3-A4CC-95F3-E60E-4BA4FC8B8BA5}"/>
              </a:ext>
            </a:extLst>
          </p:cNvPr>
          <p:cNvSpPr/>
          <p:nvPr userDrawn="1"/>
        </p:nvSpPr>
        <p:spPr>
          <a:xfrm>
            <a:off x="2795588" y="0"/>
            <a:ext cx="6803142" cy="5396474"/>
          </a:xfrm>
          <a:custGeom>
            <a:avLst/>
            <a:gdLst>
              <a:gd name="connsiteX0" fmla="*/ 0 w 6803142"/>
              <a:gd name="connsiteY0" fmla="*/ 0 h 5396474"/>
              <a:gd name="connsiteX1" fmla="*/ 6803142 w 6803142"/>
              <a:gd name="connsiteY1" fmla="*/ 0 h 5396474"/>
              <a:gd name="connsiteX2" fmla="*/ 6803142 w 6803142"/>
              <a:gd name="connsiteY2" fmla="*/ 1997094 h 5396474"/>
              <a:gd name="connsiteX3" fmla="*/ 3401576 w 6803142"/>
              <a:gd name="connsiteY3" fmla="*/ 5396474 h 5396474"/>
              <a:gd name="connsiteX4" fmla="*/ 0 w 6803142"/>
              <a:gd name="connsiteY4" fmla="*/ 1997094 h 5396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3142" h="5396474">
                <a:moveTo>
                  <a:pt x="0" y="0"/>
                </a:moveTo>
                <a:lnTo>
                  <a:pt x="6803142" y="0"/>
                </a:lnTo>
                <a:lnTo>
                  <a:pt x="6803142" y="1997094"/>
                </a:lnTo>
                <a:cubicBezTo>
                  <a:pt x="6803142" y="3874511"/>
                  <a:pt x="5280228" y="5396474"/>
                  <a:pt x="3401576" y="5396474"/>
                </a:cubicBezTo>
                <a:cubicBezTo>
                  <a:pt x="1522938" y="5396474"/>
                  <a:pt x="0" y="3874511"/>
                  <a:pt x="0" y="1997094"/>
                </a:cubicBezTo>
                <a:close/>
              </a:path>
            </a:pathLst>
          </a:custGeom>
          <a:solidFill>
            <a:schemeClr val="bg1">
              <a:alpha val="99000"/>
            </a:schemeClr>
          </a:solidFill>
          <a:ln w="47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Tree>
    <p:extLst>
      <p:ext uri="{BB962C8B-B14F-4D97-AF65-F5344CB8AC3E}">
        <p14:creationId xmlns:p14="http://schemas.microsoft.com/office/powerpoint/2010/main" val="31901347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12/11/2022</a:t>
            </a:fld>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pPr/>
              <a:t>‹#›</a:t>
            </a:fld>
            <a:endParaRPr lang="en-US" dirty="0"/>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185550217"/>
      </p:ext>
    </p:extLst>
  </p:cSld>
  <p:clrMapOvr>
    <a:masterClrMapping/>
  </p:clrMapOvr>
  <p:hf hd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12/11/2022</a:t>
            </a:fld>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pPr/>
              <a:t>‹#›</a:t>
            </a:fld>
            <a:endParaRPr lang="en-US" dirty="0"/>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343761178"/>
      </p:ext>
    </p:extLst>
  </p:cSld>
  <p:clrMapOvr>
    <a:masterClrMapping/>
  </p:clrMapOvr>
  <p:hf hdr="0" dt="0"/>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Agenda">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75923D9E-9381-3D11-B31A-1BF5C97F35B0}"/>
              </a:ext>
            </a:extLst>
          </p:cNvPr>
          <p:cNvGrpSpPr/>
          <p:nvPr userDrawn="1"/>
        </p:nvGrpSpPr>
        <p:grpSpPr>
          <a:xfrm>
            <a:off x="6452303" y="3405019"/>
            <a:ext cx="5739697" cy="3467971"/>
            <a:chOff x="5009037" y="2525712"/>
            <a:chExt cx="7170193" cy="4332288"/>
          </a:xfrm>
        </p:grpSpPr>
        <p:sp>
          <p:nvSpPr>
            <p:cNvPr id="7" name="Freeform 7">
              <a:extLst>
                <a:ext uri="{FF2B5EF4-FFF2-40B4-BE49-F238E27FC236}">
                  <a16:creationId xmlns:a16="http://schemas.microsoft.com/office/drawing/2014/main" id="{89E777D0-3240-08CE-6B6C-B33B910B8490}"/>
                </a:ext>
              </a:extLst>
            </p:cNvPr>
            <p:cNvSpPr>
              <a:spLocks/>
            </p:cNvSpPr>
            <p:nvPr/>
          </p:nvSpPr>
          <p:spPr bwMode="auto">
            <a:xfrm>
              <a:off x="5009037" y="2525712"/>
              <a:ext cx="3601721" cy="4332288"/>
            </a:xfrm>
            <a:custGeom>
              <a:avLst/>
              <a:gdLst>
                <a:gd name="T0" fmla="*/ 1198 w 1198"/>
                <a:gd name="T1" fmla="*/ 0 h 1441"/>
                <a:gd name="T2" fmla="*/ 0 w 1198"/>
                <a:gd name="T3" fmla="*/ 1441 h 1441"/>
                <a:gd name="T4" fmla="*/ 1198 w 1198"/>
                <a:gd name="T5" fmla="*/ 1441 h 1441"/>
                <a:gd name="T6" fmla="*/ 1198 w 1198"/>
                <a:gd name="T7" fmla="*/ 0 h 1441"/>
              </a:gdLst>
              <a:ahLst/>
              <a:cxnLst>
                <a:cxn ang="0">
                  <a:pos x="T0" y="T1"/>
                </a:cxn>
                <a:cxn ang="0">
                  <a:pos x="T2" y="T3"/>
                </a:cxn>
                <a:cxn ang="0">
                  <a:pos x="T4" y="T5"/>
                </a:cxn>
                <a:cxn ang="0">
                  <a:pos x="T6" y="T7"/>
                </a:cxn>
              </a:cxnLst>
              <a:rect l="0" t="0" r="r" b="b"/>
              <a:pathLst>
                <a:path w="1198" h="1441">
                  <a:moveTo>
                    <a:pt x="1198" y="0"/>
                  </a:moveTo>
                  <a:lnTo>
                    <a:pt x="0" y="1441"/>
                  </a:lnTo>
                  <a:lnTo>
                    <a:pt x="1198" y="1441"/>
                  </a:lnTo>
                  <a:lnTo>
                    <a:pt x="1198" y="0"/>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8" name="Freeform 6">
              <a:extLst>
                <a:ext uri="{FF2B5EF4-FFF2-40B4-BE49-F238E27FC236}">
                  <a16:creationId xmlns:a16="http://schemas.microsoft.com/office/drawing/2014/main" id="{EFEA81A2-6893-518C-6AF3-37C987789C86}"/>
                </a:ext>
              </a:extLst>
            </p:cNvPr>
            <p:cNvSpPr>
              <a:spLocks/>
            </p:cNvSpPr>
            <p:nvPr/>
          </p:nvSpPr>
          <p:spPr bwMode="auto">
            <a:xfrm>
              <a:off x="8589536" y="2525712"/>
              <a:ext cx="3589694" cy="4332288"/>
            </a:xfrm>
            <a:custGeom>
              <a:avLst/>
              <a:gdLst>
                <a:gd name="T0" fmla="*/ 0 w 1194"/>
                <a:gd name="T1" fmla="*/ 0 h 1441"/>
                <a:gd name="T2" fmla="*/ 1194 w 1194"/>
                <a:gd name="T3" fmla="*/ 1441 h 1441"/>
                <a:gd name="T4" fmla="*/ 0 w 1194"/>
                <a:gd name="T5" fmla="*/ 1441 h 1441"/>
                <a:gd name="T6" fmla="*/ 0 w 1194"/>
                <a:gd name="T7" fmla="*/ 0 h 1441"/>
              </a:gdLst>
              <a:ahLst/>
              <a:cxnLst>
                <a:cxn ang="0">
                  <a:pos x="T0" y="T1"/>
                </a:cxn>
                <a:cxn ang="0">
                  <a:pos x="T2" y="T3"/>
                </a:cxn>
                <a:cxn ang="0">
                  <a:pos x="T4" y="T5"/>
                </a:cxn>
                <a:cxn ang="0">
                  <a:pos x="T6" y="T7"/>
                </a:cxn>
              </a:cxnLst>
              <a:rect l="0" t="0" r="r" b="b"/>
              <a:pathLst>
                <a:path w="1194" h="1441">
                  <a:moveTo>
                    <a:pt x="0" y="0"/>
                  </a:moveTo>
                  <a:lnTo>
                    <a:pt x="1194" y="1441"/>
                  </a:lnTo>
                  <a:lnTo>
                    <a:pt x="0" y="1441"/>
                  </a:lnTo>
                  <a:lnTo>
                    <a:pt x="0" y="0"/>
                  </a:ln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endParaRPr lang="en-US" dirty="0"/>
            </a:p>
          </p:txBody>
        </p:sp>
      </p:grpSp>
      <p:grpSp>
        <p:nvGrpSpPr>
          <p:cNvPr id="9" name="Group 8">
            <a:extLst>
              <a:ext uri="{FF2B5EF4-FFF2-40B4-BE49-F238E27FC236}">
                <a16:creationId xmlns:a16="http://schemas.microsoft.com/office/drawing/2014/main" id="{0F297964-0B81-31DC-6D6D-1414832238B1}"/>
              </a:ext>
            </a:extLst>
          </p:cNvPr>
          <p:cNvGrpSpPr/>
          <p:nvPr userDrawn="1"/>
        </p:nvGrpSpPr>
        <p:grpSpPr>
          <a:xfrm flipH="1" flipV="1">
            <a:off x="6465610" y="0"/>
            <a:ext cx="5739697" cy="3467971"/>
            <a:chOff x="5183405" y="2678112"/>
            <a:chExt cx="7170193" cy="4332288"/>
          </a:xfrm>
        </p:grpSpPr>
        <p:sp>
          <p:nvSpPr>
            <p:cNvPr id="10" name="Freeform 7">
              <a:extLst>
                <a:ext uri="{FF2B5EF4-FFF2-40B4-BE49-F238E27FC236}">
                  <a16:creationId xmlns:a16="http://schemas.microsoft.com/office/drawing/2014/main" id="{CE4FDB43-7466-4B74-330E-836DA9504C90}"/>
                </a:ext>
              </a:extLst>
            </p:cNvPr>
            <p:cNvSpPr>
              <a:spLocks/>
            </p:cNvSpPr>
            <p:nvPr/>
          </p:nvSpPr>
          <p:spPr bwMode="auto">
            <a:xfrm>
              <a:off x="5183405" y="2678112"/>
              <a:ext cx="3601721" cy="4332288"/>
            </a:xfrm>
            <a:custGeom>
              <a:avLst/>
              <a:gdLst>
                <a:gd name="T0" fmla="*/ 1198 w 1198"/>
                <a:gd name="T1" fmla="*/ 0 h 1441"/>
                <a:gd name="T2" fmla="*/ 0 w 1198"/>
                <a:gd name="T3" fmla="*/ 1441 h 1441"/>
                <a:gd name="T4" fmla="*/ 1198 w 1198"/>
                <a:gd name="T5" fmla="*/ 1441 h 1441"/>
                <a:gd name="T6" fmla="*/ 1198 w 1198"/>
                <a:gd name="T7" fmla="*/ 0 h 1441"/>
              </a:gdLst>
              <a:ahLst/>
              <a:cxnLst>
                <a:cxn ang="0">
                  <a:pos x="T0" y="T1"/>
                </a:cxn>
                <a:cxn ang="0">
                  <a:pos x="T2" y="T3"/>
                </a:cxn>
                <a:cxn ang="0">
                  <a:pos x="T4" y="T5"/>
                </a:cxn>
                <a:cxn ang="0">
                  <a:pos x="T6" y="T7"/>
                </a:cxn>
              </a:cxnLst>
              <a:rect l="0" t="0" r="r" b="b"/>
              <a:pathLst>
                <a:path w="1198" h="1441">
                  <a:moveTo>
                    <a:pt x="1198" y="0"/>
                  </a:moveTo>
                  <a:lnTo>
                    <a:pt x="0" y="1441"/>
                  </a:lnTo>
                  <a:lnTo>
                    <a:pt x="1198" y="1441"/>
                  </a:lnTo>
                  <a:lnTo>
                    <a:pt x="1198" y="0"/>
                  </a:lnTo>
                  <a:close/>
                </a:path>
              </a:pathLst>
            </a:custGeom>
            <a:solidFill>
              <a:schemeClr val="accent4"/>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11" name="Freeform 6">
              <a:extLst>
                <a:ext uri="{FF2B5EF4-FFF2-40B4-BE49-F238E27FC236}">
                  <a16:creationId xmlns:a16="http://schemas.microsoft.com/office/drawing/2014/main" id="{2EA39DB9-F1B4-F4E9-CF4D-717B0CD747DA}"/>
                </a:ext>
              </a:extLst>
            </p:cNvPr>
            <p:cNvSpPr>
              <a:spLocks/>
            </p:cNvSpPr>
            <p:nvPr/>
          </p:nvSpPr>
          <p:spPr bwMode="auto">
            <a:xfrm>
              <a:off x="8763903" y="2678112"/>
              <a:ext cx="3589695" cy="4332288"/>
            </a:xfrm>
            <a:custGeom>
              <a:avLst/>
              <a:gdLst>
                <a:gd name="T0" fmla="*/ 0 w 1194"/>
                <a:gd name="T1" fmla="*/ 0 h 1441"/>
                <a:gd name="T2" fmla="*/ 1194 w 1194"/>
                <a:gd name="T3" fmla="*/ 1441 h 1441"/>
                <a:gd name="T4" fmla="*/ 0 w 1194"/>
                <a:gd name="T5" fmla="*/ 1441 h 1441"/>
                <a:gd name="T6" fmla="*/ 0 w 1194"/>
                <a:gd name="T7" fmla="*/ 0 h 1441"/>
              </a:gdLst>
              <a:ahLst/>
              <a:cxnLst>
                <a:cxn ang="0">
                  <a:pos x="T0" y="T1"/>
                </a:cxn>
                <a:cxn ang="0">
                  <a:pos x="T2" y="T3"/>
                </a:cxn>
                <a:cxn ang="0">
                  <a:pos x="T4" y="T5"/>
                </a:cxn>
                <a:cxn ang="0">
                  <a:pos x="T6" y="T7"/>
                </a:cxn>
              </a:cxnLst>
              <a:rect l="0" t="0" r="r" b="b"/>
              <a:pathLst>
                <a:path w="1194" h="1441">
                  <a:moveTo>
                    <a:pt x="0" y="0"/>
                  </a:moveTo>
                  <a:lnTo>
                    <a:pt x="1194" y="1441"/>
                  </a:lnTo>
                  <a:lnTo>
                    <a:pt x="0" y="1441"/>
                  </a:lnTo>
                  <a:lnTo>
                    <a:pt x="0" y="0"/>
                  </a:lnTo>
                  <a:close/>
                </a:path>
              </a:pathLst>
            </a:custGeom>
            <a:solidFill>
              <a:schemeClr val="accent5"/>
            </a:solidFill>
            <a:ln>
              <a:noFill/>
            </a:ln>
          </p:spPr>
          <p:txBody>
            <a:bodyPr vert="horz" wrap="square" lIns="91440" tIns="45720" rIns="91440" bIns="45720" numCol="1" anchor="t" anchorCtr="0" compatLnSpc="1">
              <a:prstTxWarp prst="textNoShape">
                <a:avLst/>
              </a:prstTxWarp>
              <a:noAutofit/>
            </a:bodyPr>
            <a:lstStyle/>
            <a:p>
              <a:endParaRPr lang="en-US" dirty="0"/>
            </a:p>
          </p:txBody>
        </p:sp>
      </p:grpSp>
      <p:sp>
        <p:nvSpPr>
          <p:cNvPr id="14" name="Image 2" descr="preencoded.png">
            <a:extLst>
              <a:ext uri="{FF2B5EF4-FFF2-40B4-BE49-F238E27FC236}">
                <a16:creationId xmlns:a16="http://schemas.microsoft.com/office/drawing/2014/main" id="{EFFAEAD9-58A9-096B-C6D0-58F7AD08EB20}"/>
              </a:ext>
            </a:extLst>
          </p:cNvPr>
          <p:cNvSpPr/>
          <p:nvPr/>
        </p:nvSpPr>
        <p:spPr>
          <a:xfrm>
            <a:off x="7642518" y="4577658"/>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noAutofit/>
          </a:bodyPr>
          <a:lstStyle/>
          <a:p>
            <a:endParaRPr lang="en-US" dirty="0"/>
          </a:p>
        </p:txBody>
      </p:sp>
      <p:sp>
        <p:nvSpPr>
          <p:cNvPr id="2" name="Title 1">
            <a:extLst>
              <a:ext uri="{FF2B5EF4-FFF2-40B4-BE49-F238E27FC236}">
                <a16:creationId xmlns:a16="http://schemas.microsoft.com/office/drawing/2014/main" id="{9A1CFBBA-B680-A6A7-3C4B-5FEAC4253283}"/>
              </a:ext>
            </a:extLst>
          </p:cNvPr>
          <p:cNvSpPr>
            <a:spLocks noGrp="1"/>
          </p:cNvSpPr>
          <p:nvPr>
            <p:ph type="title"/>
          </p:nvPr>
        </p:nvSpPr>
        <p:spPr>
          <a:xfrm>
            <a:off x="1499616" y="1901952"/>
            <a:ext cx="5693664" cy="768096"/>
          </a:xfrm>
        </p:spPr>
        <p:txBody>
          <a:bodyPr>
            <a:noAutofit/>
          </a:bodyPr>
          <a:lstStyle>
            <a:lvl1pPr algn="l">
              <a:lnSpc>
                <a:spcPct val="100000"/>
              </a:lnSpc>
              <a:defRPr/>
            </a:lvl1pPr>
          </a:lstStyle>
          <a:p>
            <a:r>
              <a:rPr lang="en-US"/>
              <a:t>Click to edit Master title style</a:t>
            </a:r>
            <a:endParaRPr lang="en-US" dirty="0"/>
          </a:p>
        </p:txBody>
      </p:sp>
      <p:sp>
        <p:nvSpPr>
          <p:cNvPr id="13" name="Content Placeholder 2">
            <a:extLst>
              <a:ext uri="{FF2B5EF4-FFF2-40B4-BE49-F238E27FC236}">
                <a16:creationId xmlns:a16="http://schemas.microsoft.com/office/drawing/2014/main" id="{72386C43-DD10-E892-08AD-D6F4AE9617DD}"/>
              </a:ext>
            </a:extLst>
          </p:cNvPr>
          <p:cNvSpPr>
            <a:spLocks noGrp="1"/>
          </p:cNvSpPr>
          <p:nvPr>
            <p:ph idx="1"/>
          </p:nvPr>
        </p:nvSpPr>
        <p:spPr>
          <a:xfrm>
            <a:off x="1499616" y="2770632"/>
            <a:ext cx="5693664" cy="3122168"/>
          </a:xfrm>
        </p:spPr>
        <p:txBody>
          <a:bodyPr>
            <a:noAutofit/>
          </a:bodyPr>
          <a:lstStyle>
            <a:lvl1pPr marL="0" indent="0">
              <a:lnSpc>
                <a:spcPct val="150000"/>
              </a:lnSpc>
              <a:spcBef>
                <a:spcPts val="0"/>
              </a:spcBef>
              <a:buNone/>
              <a:defRPr sz="2400"/>
            </a:lvl1pPr>
            <a:lvl2pPr marL="347472">
              <a:lnSpc>
                <a:spcPct val="150000"/>
              </a:lnSpc>
              <a:spcBef>
                <a:spcPts val="0"/>
              </a:spcBef>
              <a:defRPr sz="2000"/>
            </a:lvl2pPr>
            <a:lvl3pPr marL="685800">
              <a:lnSpc>
                <a:spcPct val="150000"/>
              </a:lnSpc>
              <a:spcBef>
                <a:spcPts val="0"/>
              </a:spcBef>
              <a:defRPr sz="1800"/>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37552850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and Chart">
    <p:spTree>
      <p:nvGrpSpPr>
        <p:cNvPr id="1" name=""/>
        <p:cNvGrpSpPr/>
        <p:nvPr/>
      </p:nvGrpSpPr>
      <p:grpSpPr>
        <a:xfrm>
          <a:off x="0" y="0"/>
          <a:ext cx="0" cy="0"/>
          <a:chOff x="0" y="0"/>
          <a:chExt cx="0" cy="0"/>
        </a:xfrm>
      </p:grpSpPr>
      <p:sp>
        <p:nvSpPr>
          <p:cNvPr id="30" name="Freeform: Shape 29">
            <a:extLst>
              <a:ext uri="{FF2B5EF4-FFF2-40B4-BE49-F238E27FC236}">
                <a16:creationId xmlns:a16="http://schemas.microsoft.com/office/drawing/2014/main" id="{2459EA3C-8B88-5F1F-531E-7DA7DE55710B}"/>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p:txBody>
          <a:bodyPr>
            <a:noAutofit/>
          </a:bodyPr>
          <a:lstStyle>
            <a:lvl1pPr>
              <a:lnSpc>
                <a:spcPct val="100000"/>
              </a:lnSpc>
              <a:defRPr/>
            </a:lvl1pPr>
          </a:lstStyle>
          <a:p>
            <a:r>
              <a:rPr lang="en-US"/>
              <a:t>Click to edit Master title style</a:t>
            </a:r>
            <a:endParaRPr lang="en-US" dirty="0"/>
          </a:p>
        </p:txBody>
      </p:sp>
      <p:sp>
        <p:nvSpPr>
          <p:cNvPr id="3" name="Content Placeholder 2"/>
          <p:cNvSpPr>
            <a:spLocks noGrp="1"/>
          </p:cNvSpPr>
          <p:nvPr>
            <p:ph sz="half" idx="1"/>
          </p:nvPr>
        </p:nvSpPr>
        <p:spPr>
          <a:xfrm>
            <a:off x="539496" y="2103120"/>
            <a:ext cx="11119104" cy="4434840"/>
          </a:xfrm>
        </p:spPr>
        <p:txBody>
          <a:bodyPr>
            <a:no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p:cNvSpPr>
            <a:spLocks noGrp="1"/>
          </p:cNvSpPr>
          <p:nvPr>
            <p:ph type="ftr" sz="quarter" idx="11"/>
          </p:nvPr>
        </p:nvSpPr>
        <p:spPr/>
        <p:txBody>
          <a:bodyPr>
            <a:noAutofit/>
          </a:bodyPr>
          <a:lstStyle/>
          <a:p>
            <a:r>
              <a:rPr lang="en-US"/>
              <a:t>Presentation title</a:t>
            </a:r>
            <a:endParaRPr lang="en-US" dirty="0"/>
          </a:p>
        </p:txBody>
      </p:sp>
      <p:sp>
        <p:nvSpPr>
          <p:cNvPr id="7" name="Slide Number Placeholder 6"/>
          <p:cNvSpPr>
            <a:spLocks noGrp="1"/>
          </p:cNvSpPr>
          <p:nvPr>
            <p:ph type="sldNum" sz="quarter" idx="12"/>
          </p:nvPr>
        </p:nvSpPr>
        <p:spPr/>
        <p:txBody>
          <a:bodyPr>
            <a:noAutofit/>
          </a:bodyPr>
          <a:lstStyle/>
          <a:p>
            <a:fld id="{48F63A3B-78C7-47BE-AE5E-E10140E04643}" type="slidenum">
              <a:rPr lang="en-US" dirty="0"/>
              <a:t>‹#›</a:t>
            </a:fld>
            <a:endParaRPr lang="en-US" dirty="0"/>
          </a:p>
        </p:txBody>
      </p:sp>
    </p:spTree>
    <p:extLst>
      <p:ext uri="{BB962C8B-B14F-4D97-AF65-F5344CB8AC3E}">
        <p14:creationId xmlns:p14="http://schemas.microsoft.com/office/powerpoint/2010/main" val="403445321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and Table">
    <p:spTree>
      <p:nvGrpSpPr>
        <p:cNvPr id="1" name=""/>
        <p:cNvGrpSpPr/>
        <p:nvPr/>
      </p:nvGrpSpPr>
      <p:grpSpPr>
        <a:xfrm>
          <a:off x="0" y="0"/>
          <a:ext cx="0" cy="0"/>
          <a:chOff x="0" y="0"/>
          <a:chExt cx="0" cy="0"/>
        </a:xfrm>
      </p:grpSpPr>
      <p:sp>
        <p:nvSpPr>
          <p:cNvPr id="28" name="Freeform: Shape 27">
            <a:extLst>
              <a:ext uri="{FF2B5EF4-FFF2-40B4-BE49-F238E27FC236}">
                <a16:creationId xmlns:a16="http://schemas.microsoft.com/office/drawing/2014/main" id="{B0C0F070-237F-C60F-3458-4D4D9BA0A222}"/>
              </a:ext>
            </a:extLst>
          </p:cNvPr>
          <p:cNvSpPr/>
          <p:nvPr userDrawn="1"/>
        </p:nvSpPr>
        <p:spPr>
          <a:xfrm>
            <a:off x="9866106" y="0"/>
            <a:ext cx="2325894" cy="2180854"/>
          </a:xfrm>
          <a:custGeom>
            <a:avLst/>
            <a:gdLst>
              <a:gd name="connsiteX0" fmla="*/ 2066927 w 2325894"/>
              <a:gd name="connsiteY0" fmla="*/ 0 h 2180854"/>
              <a:gd name="connsiteX1" fmla="*/ 2098882 w 2325894"/>
              <a:gd name="connsiteY1" fmla="*/ 0 h 2180854"/>
              <a:gd name="connsiteX2" fmla="*/ 2128893 w 2325894"/>
              <a:gd name="connsiteY2" fmla="*/ 44463 h 2180854"/>
              <a:gd name="connsiteX3" fmla="*/ 2269798 w 2325894"/>
              <a:gd name="connsiteY3" fmla="*/ 120493 h 2180854"/>
              <a:gd name="connsiteX4" fmla="*/ 2325894 w 2325894"/>
              <a:gd name="connsiteY4" fmla="*/ 126162 h 2180854"/>
              <a:gd name="connsiteX5" fmla="*/ 2325894 w 2325894"/>
              <a:gd name="connsiteY5" fmla="*/ 149263 h 2180854"/>
              <a:gd name="connsiteX6" fmla="*/ 2265120 w 2325894"/>
              <a:gd name="connsiteY6" fmla="*/ 143117 h 2180854"/>
              <a:gd name="connsiteX7" fmla="*/ 2075647 w 2325894"/>
              <a:gd name="connsiteY7" fmla="*/ 16048 h 2180854"/>
              <a:gd name="connsiteX8" fmla="*/ 1926448 w 2325894"/>
              <a:gd name="connsiteY8" fmla="*/ 0 h 2180854"/>
              <a:gd name="connsiteX9" fmla="*/ 1950522 w 2325894"/>
              <a:gd name="connsiteY9" fmla="*/ 0 h 2180854"/>
              <a:gd name="connsiteX10" fmla="*/ 1952130 w 2325894"/>
              <a:gd name="connsiteY10" fmla="*/ 5167 h 2180854"/>
              <a:gd name="connsiteX11" fmla="*/ 2244242 w 2325894"/>
              <a:gd name="connsiteY11" fmla="*/ 244834 h 2180854"/>
              <a:gd name="connsiteX12" fmla="*/ 2325894 w 2325894"/>
              <a:gd name="connsiteY12" fmla="*/ 253091 h 2180854"/>
              <a:gd name="connsiteX13" fmla="*/ 2325894 w 2325894"/>
              <a:gd name="connsiteY13" fmla="*/ 276192 h 2180854"/>
              <a:gd name="connsiteX14" fmla="*/ 2239598 w 2325894"/>
              <a:gd name="connsiteY14" fmla="*/ 267464 h 2180854"/>
              <a:gd name="connsiteX15" fmla="*/ 1930848 w 2325894"/>
              <a:gd name="connsiteY15" fmla="*/ 14141 h 2180854"/>
              <a:gd name="connsiteX16" fmla="*/ 1794114 w 2325894"/>
              <a:gd name="connsiteY16" fmla="*/ 0 h 2180854"/>
              <a:gd name="connsiteX17" fmla="*/ 1818202 w 2325894"/>
              <a:gd name="connsiteY17" fmla="*/ 0 h 2180854"/>
              <a:gd name="connsiteX18" fmla="*/ 1835170 w 2325894"/>
              <a:gd name="connsiteY18" fmla="*/ 54535 h 2180854"/>
              <a:gd name="connsiteX19" fmla="*/ 2218687 w 2325894"/>
              <a:gd name="connsiteY19" fmla="*/ 369191 h 2180854"/>
              <a:gd name="connsiteX20" fmla="*/ 2325894 w 2325894"/>
              <a:gd name="connsiteY20" fmla="*/ 380032 h 2180854"/>
              <a:gd name="connsiteX21" fmla="*/ 2325894 w 2325894"/>
              <a:gd name="connsiteY21" fmla="*/ 403132 h 2180854"/>
              <a:gd name="connsiteX22" fmla="*/ 2214043 w 2325894"/>
              <a:gd name="connsiteY22" fmla="*/ 391825 h 2180854"/>
              <a:gd name="connsiteX23" fmla="*/ 1813889 w 2325894"/>
              <a:gd name="connsiteY23" fmla="*/ 63559 h 2180854"/>
              <a:gd name="connsiteX24" fmla="*/ 1661683 w 2325894"/>
              <a:gd name="connsiteY24" fmla="*/ 0 h 2180854"/>
              <a:gd name="connsiteX25" fmla="*/ 1685874 w 2325894"/>
              <a:gd name="connsiteY25" fmla="*/ 0 h 2180854"/>
              <a:gd name="connsiteX26" fmla="*/ 1718212 w 2325894"/>
              <a:gd name="connsiteY26" fmla="*/ 103965 h 2180854"/>
              <a:gd name="connsiteX27" fmla="*/ 2193133 w 2325894"/>
              <a:gd name="connsiteY27" fmla="*/ 493659 h 2180854"/>
              <a:gd name="connsiteX28" fmla="*/ 2325894 w 2325894"/>
              <a:gd name="connsiteY28" fmla="*/ 507083 h 2180854"/>
              <a:gd name="connsiteX29" fmla="*/ 2325894 w 2325894"/>
              <a:gd name="connsiteY29" fmla="*/ 530183 h 2180854"/>
              <a:gd name="connsiteX30" fmla="*/ 2188450 w 2325894"/>
              <a:gd name="connsiteY30" fmla="*/ 516288 h 2180854"/>
              <a:gd name="connsiteX31" fmla="*/ 1696817 w 2325894"/>
              <a:gd name="connsiteY31" fmla="*/ 112939 h 2180854"/>
              <a:gd name="connsiteX32" fmla="*/ 1531553 w 2325894"/>
              <a:gd name="connsiteY32" fmla="*/ 0 h 2180854"/>
              <a:gd name="connsiteX33" fmla="*/ 1554659 w 2325894"/>
              <a:gd name="connsiteY33" fmla="*/ 0 h 2180854"/>
              <a:gd name="connsiteX34" fmla="*/ 1555243 w 2325894"/>
              <a:gd name="connsiteY34" fmla="*/ 5776 h 2180854"/>
              <a:gd name="connsiteX35" fmla="*/ 2245588 w 2325894"/>
              <a:gd name="connsiteY35" fmla="*/ 629962 h 2180854"/>
              <a:gd name="connsiteX36" fmla="*/ 2325894 w 2325894"/>
              <a:gd name="connsiteY36" fmla="*/ 634030 h 2180854"/>
              <a:gd name="connsiteX37" fmla="*/ 2325894 w 2325894"/>
              <a:gd name="connsiteY37" fmla="*/ 657131 h 2180854"/>
              <a:gd name="connsiteX38" fmla="*/ 2243214 w 2325894"/>
              <a:gd name="connsiteY38" fmla="*/ 652943 h 2180854"/>
              <a:gd name="connsiteX39" fmla="*/ 1532607 w 2325894"/>
              <a:gd name="connsiteY39" fmla="*/ 10419 h 2180854"/>
              <a:gd name="connsiteX40" fmla="*/ 1404609 w 2325894"/>
              <a:gd name="connsiteY40" fmla="*/ 0 h 2180854"/>
              <a:gd name="connsiteX41" fmla="*/ 1427709 w 2325894"/>
              <a:gd name="connsiteY41" fmla="*/ 0 h 2180854"/>
              <a:gd name="connsiteX42" fmla="*/ 1430873 w 2325894"/>
              <a:gd name="connsiteY42" fmla="*/ 31287 h 2180854"/>
              <a:gd name="connsiteX43" fmla="*/ 2232606 w 2325894"/>
              <a:gd name="connsiteY43" fmla="*/ 756233 h 2180854"/>
              <a:gd name="connsiteX44" fmla="*/ 2325894 w 2325894"/>
              <a:gd name="connsiteY44" fmla="*/ 760959 h 2180854"/>
              <a:gd name="connsiteX45" fmla="*/ 2325894 w 2325894"/>
              <a:gd name="connsiteY45" fmla="*/ 784060 h 2180854"/>
              <a:gd name="connsiteX46" fmla="*/ 2230270 w 2325894"/>
              <a:gd name="connsiteY46" fmla="*/ 779216 h 2180854"/>
              <a:gd name="connsiteX47" fmla="*/ 1408246 w 2325894"/>
              <a:gd name="connsiteY47" fmla="*/ 35964 h 2180854"/>
              <a:gd name="connsiteX48" fmla="*/ 1274343 w 2325894"/>
              <a:gd name="connsiteY48" fmla="*/ 0 h 2180854"/>
              <a:gd name="connsiteX49" fmla="*/ 1300756 w 2325894"/>
              <a:gd name="connsiteY49" fmla="*/ 0 h 2180854"/>
              <a:gd name="connsiteX50" fmla="*/ 1306507 w 2325894"/>
              <a:gd name="connsiteY50" fmla="*/ 56884 h 2180854"/>
              <a:gd name="connsiteX51" fmla="*/ 2219643 w 2325894"/>
              <a:gd name="connsiteY51" fmla="*/ 882640 h 2180854"/>
              <a:gd name="connsiteX52" fmla="*/ 2325894 w 2325894"/>
              <a:gd name="connsiteY52" fmla="*/ 888022 h 2180854"/>
              <a:gd name="connsiteX53" fmla="*/ 2325894 w 2325894"/>
              <a:gd name="connsiteY53" fmla="*/ 911123 h 2180854"/>
              <a:gd name="connsiteX54" fmla="*/ 2217286 w 2325894"/>
              <a:gd name="connsiteY54" fmla="*/ 905621 h 2180854"/>
              <a:gd name="connsiteX55" fmla="*/ 1283761 w 2325894"/>
              <a:gd name="connsiteY55" fmla="*/ 61528 h 2180854"/>
              <a:gd name="connsiteX56" fmla="*/ 1146071 w 2325894"/>
              <a:gd name="connsiteY56" fmla="*/ 0 h 2180854"/>
              <a:gd name="connsiteX57" fmla="*/ 1169414 w 2325894"/>
              <a:gd name="connsiteY57" fmla="*/ 0 h 2180854"/>
              <a:gd name="connsiteX58" fmla="*/ 1182030 w 2325894"/>
              <a:gd name="connsiteY58" fmla="*/ 82429 h 2180854"/>
              <a:gd name="connsiteX59" fmla="*/ 2206679 w 2325894"/>
              <a:gd name="connsiteY59" fmla="*/ 1008912 h 2180854"/>
              <a:gd name="connsiteX60" fmla="*/ 2325894 w 2325894"/>
              <a:gd name="connsiteY60" fmla="*/ 1014951 h 2180854"/>
              <a:gd name="connsiteX61" fmla="*/ 2325894 w 2325894"/>
              <a:gd name="connsiteY61" fmla="*/ 1038052 h 2180854"/>
              <a:gd name="connsiteX62" fmla="*/ 2204323 w 2325894"/>
              <a:gd name="connsiteY62" fmla="*/ 1031893 h 2180854"/>
              <a:gd name="connsiteX63" fmla="*/ 1159398 w 2325894"/>
              <a:gd name="connsiteY63" fmla="*/ 87072 h 2180854"/>
              <a:gd name="connsiteX64" fmla="*/ 1017789 w 2325894"/>
              <a:gd name="connsiteY64" fmla="*/ 0 h 2180854"/>
              <a:gd name="connsiteX65" fmla="*/ 1041132 w 2325894"/>
              <a:gd name="connsiteY65" fmla="*/ 0 h 2180854"/>
              <a:gd name="connsiteX66" fmla="*/ 1057661 w 2325894"/>
              <a:gd name="connsiteY66" fmla="*/ 107992 h 2180854"/>
              <a:gd name="connsiteX67" fmla="*/ 2193716 w 2325894"/>
              <a:gd name="connsiteY67" fmla="*/ 1135208 h 2180854"/>
              <a:gd name="connsiteX68" fmla="*/ 2325894 w 2325894"/>
              <a:gd name="connsiteY68" fmla="*/ 1141903 h 2180854"/>
              <a:gd name="connsiteX69" fmla="*/ 2325894 w 2325894"/>
              <a:gd name="connsiteY69" fmla="*/ 1165004 h 2180854"/>
              <a:gd name="connsiteX70" fmla="*/ 2191361 w 2325894"/>
              <a:gd name="connsiteY70" fmla="*/ 1158189 h 2180854"/>
              <a:gd name="connsiteX71" fmla="*/ 1035029 w 2325894"/>
              <a:gd name="connsiteY71" fmla="*/ 112636 h 2180854"/>
              <a:gd name="connsiteX72" fmla="*/ 889397 w 2325894"/>
              <a:gd name="connsiteY72" fmla="*/ 0 h 2180854"/>
              <a:gd name="connsiteX73" fmla="*/ 912837 w 2325894"/>
              <a:gd name="connsiteY73" fmla="*/ 0 h 2180854"/>
              <a:gd name="connsiteX74" fmla="*/ 933296 w 2325894"/>
              <a:gd name="connsiteY74" fmla="*/ 133667 h 2180854"/>
              <a:gd name="connsiteX75" fmla="*/ 2180754 w 2325894"/>
              <a:gd name="connsiteY75" fmla="*/ 1261608 h 2180854"/>
              <a:gd name="connsiteX76" fmla="*/ 2325894 w 2325894"/>
              <a:gd name="connsiteY76" fmla="*/ 1268960 h 2180854"/>
              <a:gd name="connsiteX77" fmla="*/ 2325894 w 2325894"/>
              <a:gd name="connsiteY77" fmla="*/ 1292061 h 2180854"/>
              <a:gd name="connsiteX78" fmla="*/ 2178378 w 2325894"/>
              <a:gd name="connsiteY78" fmla="*/ 1284588 h 2180854"/>
              <a:gd name="connsiteX79" fmla="*/ 910550 w 2325894"/>
              <a:gd name="connsiteY79" fmla="*/ 138199 h 2180854"/>
              <a:gd name="connsiteX80" fmla="*/ 761929 w 2325894"/>
              <a:gd name="connsiteY80" fmla="*/ 0 h 2180854"/>
              <a:gd name="connsiteX81" fmla="*/ 785032 w 2325894"/>
              <a:gd name="connsiteY81" fmla="*/ 0 h 2180854"/>
              <a:gd name="connsiteX82" fmla="*/ 785312 w 2325894"/>
              <a:gd name="connsiteY82" fmla="*/ 5523 h 2180854"/>
              <a:gd name="connsiteX83" fmla="*/ 2167790 w 2325894"/>
              <a:gd name="connsiteY83" fmla="*/ 1387884 h 2180854"/>
              <a:gd name="connsiteX84" fmla="*/ 2325894 w 2325894"/>
              <a:gd name="connsiteY84" fmla="*/ 1395894 h 2180854"/>
              <a:gd name="connsiteX85" fmla="*/ 2325894 w 2325894"/>
              <a:gd name="connsiteY85" fmla="*/ 1418995 h 2180854"/>
              <a:gd name="connsiteX86" fmla="*/ 2165434 w 2325894"/>
              <a:gd name="connsiteY86" fmla="*/ 1410866 h 2180854"/>
              <a:gd name="connsiteX87" fmla="*/ 762328 w 2325894"/>
              <a:gd name="connsiteY87" fmla="*/ 7877 h 2180854"/>
              <a:gd name="connsiteX88" fmla="*/ 634980 w 2325894"/>
              <a:gd name="connsiteY88" fmla="*/ 0 h 2180854"/>
              <a:gd name="connsiteX89" fmla="*/ 658083 w 2325894"/>
              <a:gd name="connsiteY89" fmla="*/ 0 h 2180854"/>
              <a:gd name="connsiteX90" fmla="*/ 659019 w 2325894"/>
              <a:gd name="connsiteY90" fmla="*/ 18476 h 2180854"/>
              <a:gd name="connsiteX91" fmla="*/ 2154827 w 2325894"/>
              <a:gd name="connsiteY91" fmla="*/ 1514157 h 2180854"/>
              <a:gd name="connsiteX92" fmla="*/ 2325894 w 2325894"/>
              <a:gd name="connsiteY92" fmla="*/ 1522823 h 2180854"/>
              <a:gd name="connsiteX93" fmla="*/ 2325894 w 2325894"/>
              <a:gd name="connsiteY93" fmla="*/ 1545924 h 2180854"/>
              <a:gd name="connsiteX94" fmla="*/ 2152472 w 2325894"/>
              <a:gd name="connsiteY94" fmla="*/ 1537138 h 2180854"/>
              <a:gd name="connsiteX95" fmla="*/ 636036 w 2325894"/>
              <a:gd name="connsiteY95" fmla="*/ 20831 h 2180854"/>
              <a:gd name="connsiteX96" fmla="*/ 507911 w 2325894"/>
              <a:gd name="connsiteY96" fmla="*/ 0 h 2180854"/>
              <a:gd name="connsiteX97" fmla="*/ 531128 w 2325894"/>
              <a:gd name="connsiteY97" fmla="*/ 0 h 2180854"/>
              <a:gd name="connsiteX98" fmla="*/ 532727 w 2325894"/>
              <a:gd name="connsiteY98" fmla="*/ 31559 h 2180854"/>
              <a:gd name="connsiteX99" fmla="*/ 2141864 w 2325894"/>
              <a:gd name="connsiteY99" fmla="*/ 1640562 h 2180854"/>
              <a:gd name="connsiteX100" fmla="*/ 2325894 w 2325894"/>
              <a:gd name="connsiteY100" fmla="*/ 1649885 h 2180854"/>
              <a:gd name="connsiteX101" fmla="*/ 2325894 w 2325894"/>
              <a:gd name="connsiteY101" fmla="*/ 1672981 h 2180854"/>
              <a:gd name="connsiteX102" fmla="*/ 2139488 w 2325894"/>
              <a:gd name="connsiteY102" fmla="*/ 1663539 h 2180854"/>
              <a:gd name="connsiteX103" fmla="*/ 509624 w 2325894"/>
              <a:gd name="connsiteY103" fmla="*/ 33818 h 2180854"/>
              <a:gd name="connsiteX104" fmla="*/ 380961 w 2325894"/>
              <a:gd name="connsiteY104" fmla="*/ 0 h 2180854"/>
              <a:gd name="connsiteX105" fmla="*/ 404065 w 2325894"/>
              <a:gd name="connsiteY105" fmla="*/ 0 h 2180854"/>
              <a:gd name="connsiteX106" fmla="*/ 406316 w 2325894"/>
              <a:gd name="connsiteY106" fmla="*/ 44437 h 2180854"/>
              <a:gd name="connsiteX107" fmla="*/ 2128900 w 2325894"/>
              <a:gd name="connsiteY107" fmla="*/ 1766854 h 2180854"/>
              <a:gd name="connsiteX108" fmla="*/ 2325894 w 2325894"/>
              <a:gd name="connsiteY108" fmla="*/ 1776833 h 2180854"/>
              <a:gd name="connsiteX109" fmla="*/ 2325894 w 2325894"/>
              <a:gd name="connsiteY109" fmla="*/ 1799934 h 2180854"/>
              <a:gd name="connsiteX110" fmla="*/ 2126525 w 2325894"/>
              <a:gd name="connsiteY110" fmla="*/ 1789835 h 2180854"/>
              <a:gd name="connsiteX111" fmla="*/ 383332 w 2325894"/>
              <a:gd name="connsiteY111" fmla="*/ 46792 h 2180854"/>
              <a:gd name="connsiteX112" fmla="*/ 254013 w 2325894"/>
              <a:gd name="connsiteY112" fmla="*/ 0 h 2180854"/>
              <a:gd name="connsiteX113" fmla="*/ 277116 w 2325894"/>
              <a:gd name="connsiteY113" fmla="*/ 0 h 2180854"/>
              <a:gd name="connsiteX114" fmla="*/ 280023 w 2325894"/>
              <a:gd name="connsiteY114" fmla="*/ 57371 h 2180854"/>
              <a:gd name="connsiteX115" fmla="*/ 2115917 w 2325894"/>
              <a:gd name="connsiteY115" fmla="*/ 1893125 h 2180854"/>
              <a:gd name="connsiteX116" fmla="*/ 2325894 w 2325894"/>
              <a:gd name="connsiteY116" fmla="*/ 1903762 h 2180854"/>
              <a:gd name="connsiteX117" fmla="*/ 2325894 w 2325894"/>
              <a:gd name="connsiteY117" fmla="*/ 1926863 h 2180854"/>
              <a:gd name="connsiteX118" fmla="*/ 2113563 w 2325894"/>
              <a:gd name="connsiteY118" fmla="*/ 1916107 h 2180854"/>
              <a:gd name="connsiteX119" fmla="*/ 257040 w 2325894"/>
              <a:gd name="connsiteY119" fmla="*/ 59745 h 2180854"/>
              <a:gd name="connsiteX120" fmla="*/ 126949 w 2325894"/>
              <a:gd name="connsiteY120" fmla="*/ 0 h 2180854"/>
              <a:gd name="connsiteX121" fmla="*/ 150160 w 2325894"/>
              <a:gd name="connsiteY121" fmla="*/ 0 h 2180854"/>
              <a:gd name="connsiteX122" fmla="*/ 153729 w 2325894"/>
              <a:gd name="connsiteY122" fmla="*/ 70454 h 2180854"/>
              <a:gd name="connsiteX123" fmla="*/ 2102955 w 2325894"/>
              <a:gd name="connsiteY123" fmla="*/ 2019530 h 2180854"/>
              <a:gd name="connsiteX124" fmla="*/ 2325894 w 2325894"/>
              <a:gd name="connsiteY124" fmla="*/ 2030824 h 2180854"/>
              <a:gd name="connsiteX125" fmla="*/ 2325894 w 2325894"/>
              <a:gd name="connsiteY125" fmla="*/ 2053925 h 2180854"/>
              <a:gd name="connsiteX126" fmla="*/ 2100598 w 2325894"/>
              <a:gd name="connsiteY126" fmla="*/ 2042512 h 2180854"/>
              <a:gd name="connsiteX127" fmla="*/ 130633 w 2325894"/>
              <a:gd name="connsiteY127" fmla="*/ 72714 h 2180854"/>
              <a:gd name="connsiteX128" fmla="*/ 0 w 2325894"/>
              <a:gd name="connsiteY128" fmla="*/ 0 h 2180854"/>
              <a:gd name="connsiteX129" fmla="*/ 23103 w 2325894"/>
              <a:gd name="connsiteY129" fmla="*/ 0 h 2180854"/>
              <a:gd name="connsiteX130" fmla="*/ 27324 w 2325894"/>
              <a:gd name="connsiteY130" fmla="*/ 83311 h 2180854"/>
              <a:gd name="connsiteX131" fmla="*/ 2089991 w 2325894"/>
              <a:gd name="connsiteY131" fmla="*/ 2145803 h 2180854"/>
              <a:gd name="connsiteX132" fmla="*/ 2325894 w 2325894"/>
              <a:gd name="connsiteY132" fmla="*/ 2157753 h 2180854"/>
              <a:gd name="connsiteX133" fmla="*/ 2325894 w 2325894"/>
              <a:gd name="connsiteY133" fmla="*/ 2180854 h 2180854"/>
              <a:gd name="connsiteX134" fmla="*/ 2087636 w 2325894"/>
              <a:gd name="connsiteY134" fmla="*/ 2168784 h 2180854"/>
              <a:gd name="connsiteX135" fmla="*/ 4341 w 2325894"/>
              <a:gd name="connsiteY135" fmla="*/ 85667 h 218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2325894" h="2180854">
                <a:moveTo>
                  <a:pt x="2066927" y="0"/>
                </a:moveTo>
                <a:lnTo>
                  <a:pt x="2098882" y="0"/>
                </a:lnTo>
                <a:lnTo>
                  <a:pt x="2128893" y="44463"/>
                </a:lnTo>
                <a:cubicBezTo>
                  <a:pt x="2166753" y="82308"/>
                  <a:pt x="2215417" y="109341"/>
                  <a:pt x="2269798" y="120493"/>
                </a:cubicBezTo>
                <a:lnTo>
                  <a:pt x="2325894" y="126162"/>
                </a:lnTo>
                <a:lnTo>
                  <a:pt x="2325894" y="149263"/>
                </a:lnTo>
                <a:lnTo>
                  <a:pt x="2265120" y="143117"/>
                </a:lnTo>
                <a:cubicBezTo>
                  <a:pt x="2186576" y="127002"/>
                  <a:pt x="2119077" y="80290"/>
                  <a:pt x="2075647" y="16048"/>
                </a:cubicBezTo>
                <a:close/>
                <a:moveTo>
                  <a:pt x="1926448" y="0"/>
                </a:moveTo>
                <a:lnTo>
                  <a:pt x="1950522" y="0"/>
                </a:lnTo>
                <a:lnTo>
                  <a:pt x="1952130" y="5167"/>
                </a:lnTo>
                <a:cubicBezTo>
                  <a:pt x="2003529" y="126455"/>
                  <a:pt x="2112323" y="217766"/>
                  <a:pt x="2244242" y="244834"/>
                </a:cubicBezTo>
                <a:lnTo>
                  <a:pt x="2325894" y="253091"/>
                </a:lnTo>
                <a:lnTo>
                  <a:pt x="2325894" y="276192"/>
                </a:lnTo>
                <a:lnTo>
                  <a:pt x="2239598" y="267464"/>
                </a:lnTo>
                <a:cubicBezTo>
                  <a:pt x="2100173" y="238852"/>
                  <a:pt x="1985178" y="142334"/>
                  <a:pt x="1930848" y="14141"/>
                </a:cubicBezTo>
                <a:close/>
                <a:moveTo>
                  <a:pt x="1794114" y="0"/>
                </a:moveTo>
                <a:lnTo>
                  <a:pt x="1818202" y="0"/>
                </a:lnTo>
                <a:lnTo>
                  <a:pt x="1835170" y="54535"/>
                </a:lnTo>
                <a:cubicBezTo>
                  <a:pt x="1902650" y="213778"/>
                  <a:pt x="2045483" y="333656"/>
                  <a:pt x="2218687" y="369191"/>
                </a:cubicBezTo>
                <a:lnTo>
                  <a:pt x="2325894" y="380032"/>
                </a:lnTo>
                <a:lnTo>
                  <a:pt x="2325894" y="403132"/>
                </a:lnTo>
                <a:lnTo>
                  <a:pt x="2214043" y="391825"/>
                </a:lnTo>
                <a:cubicBezTo>
                  <a:pt x="2033333" y="354761"/>
                  <a:pt x="1884299" y="229720"/>
                  <a:pt x="1813889" y="63559"/>
                </a:cubicBezTo>
                <a:close/>
                <a:moveTo>
                  <a:pt x="1661683" y="0"/>
                </a:moveTo>
                <a:lnTo>
                  <a:pt x="1685874" y="0"/>
                </a:lnTo>
                <a:lnTo>
                  <a:pt x="1718212" y="103965"/>
                </a:lnTo>
                <a:cubicBezTo>
                  <a:pt x="1801772" y="301203"/>
                  <a:pt x="1978643" y="449654"/>
                  <a:pt x="2193133" y="493659"/>
                </a:cubicBezTo>
                <a:lnTo>
                  <a:pt x="2325894" y="507083"/>
                </a:lnTo>
                <a:lnTo>
                  <a:pt x="2325894" y="530183"/>
                </a:lnTo>
                <a:lnTo>
                  <a:pt x="2188450" y="516288"/>
                </a:lnTo>
                <a:cubicBezTo>
                  <a:pt x="1966399" y="470740"/>
                  <a:pt x="1783312" y="317082"/>
                  <a:pt x="1696817" y="112939"/>
                </a:cubicBezTo>
                <a:close/>
                <a:moveTo>
                  <a:pt x="1531553" y="0"/>
                </a:moveTo>
                <a:lnTo>
                  <a:pt x="1554659" y="0"/>
                </a:lnTo>
                <a:lnTo>
                  <a:pt x="1555243" y="5776"/>
                </a:lnTo>
                <a:cubicBezTo>
                  <a:pt x="1623483" y="338327"/>
                  <a:pt x="1902268" y="594992"/>
                  <a:pt x="2245588" y="629962"/>
                </a:cubicBezTo>
                <a:lnTo>
                  <a:pt x="2325894" y="634030"/>
                </a:lnTo>
                <a:lnTo>
                  <a:pt x="2325894" y="657131"/>
                </a:lnTo>
                <a:lnTo>
                  <a:pt x="2243214" y="652943"/>
                </a:lnTo>
                <a:cubicBezTo>
                  <a:pt x="1889750" y="616944"/>
                  <a:pt x="1602834" y="352727"/>
                  <a:pt x="1532607" y="10419"/>
                </a:cubicBezTo>
                <a:close/>
                <a:moveTo>
                  <a:pt x="1404609" y="0"/>
                </a:moveTo>
                <a:lnTo>
                  <a:pt x="1427709" y="0"/>
                </a:lnTo>
                <a:lnTo>
                  <a:pt x="1430873" y="31287"/>
                </a:lnTo>
                <a:cubicBezTo>
                  <a:pt x="1510102" y="417452"/>
                  <a:pt x="1833798" y="715609"/>
                  <a:pt x="2232606" y="756233"/>
                </a:cubicBezTo>
                <a:lnTo>
                  <a:pt x="2325894" y="760959"/>
                </a:lnTo>
                <a:lnTo>
                  <a:pt x="2325894" y="784060"/>
                </a:lnTo>
                <a:lnTo>
                  <a:pt x="2230270" y="779216"/>
                </a:lnTo>
                <a:cubicBezTo>
                  <a:pt x="1821463" y="737574"/>
                  <a:pt x="1489501" y="431938"/>
                  <a:pt x="1408246" y="35964"/>
                </a:cubicBezTo>
                <a:close/>
                <a:moveTo>
                  <a:pt x="1274343" y="0"/>
                </a:moveTo>
                <a:lnTo>
                  <a:pt x="1300756" y="0"/>
                </a:lnTo>
                <a:lnTo>
                  <a:pt x="1306507" y="56884"/>
                </a:lnTo>
                <a:cubicBezTo>
                  <a:pt x="1396745" y="496788"/>
                  <a:pt x="1765420" y="836372"/>
                  <a:pt x="2219643" y="882640"/>
                </a:cubicBezTo>
                <a:lnTo>
                  <a:pt x="2325894" y="888022"/>
                </a:lnTo>
                <a:lnTo>
                  <a:pt x="2325894" y="911123"/>
                </a:lnTo>
                <a:lnTo>
                  <a:pt x="2217286" y="905621"/>
                </a:lnTo>
                <a:cubicBezTo>
                  <a:pt x="1752979" y="858324"/>
                  <a:pt x="1376027" y="511189"/>
                  <a:pt x="1283761" y="61528"/>
                </a:cubicBezTo>
                <a:close/>
                <a:moveTo>
                  <a:pt x="1146071" y="0"/>
                </a:moveTo>
                <a:lnTo>
                  <a:pt x="1169414" y="0"/>
                </a:lnTo>
                <a:lnTo>
                  <a:pt x="1182030" y="82429"/>
                </a:lnTo>
                <a:cubicBezTo>
                  <a:pt x="1283296" y="576000"/>
                  <a:pt x="1697029" y="957001"/>
                  <a:pt x="2206679" y="1008912"/>
                </a:cubicBezTo>
                <a:lnTo>
                  <a:pt x="2325894" y="1014951"/>
                </a:lnTo>
                <a:lnTo>
                  <a:pt x="2325894" y="1038052"/>
                </a:lnTo>
                <a:lnTo>
                  <a:pt x="2204323" y="1031893"/>
                </a:lnTo>
                <a:cubicBezTo>
                  <a:pt x="1684600" y="978953"/>
                  <a:pt x="1262670" y="590398"/>
                  <a:pt x="1159398" y="87072"/>
                </a:cubicBezTo>
                <a:close/>
                <a:moveTo>
                  <a:pt x="1017789" y="0"/>
                </a:moveTo>
                <a:lnTo>
                  <a:pt x="1041132" y="0"/>
                </a:lnTo>
                <a:lnTo>
                  <a:pt x="1057661" y="107992"/>
                </a:lnTo>
                <a:cubicBezTo>
                  <a:pt x="1169939" y="655229"/>
                  <a:pt x="1628650" y="1077653"/>
                  <a:pt x="2193716" y="1135208"/>
                </a:cubicBezTo>
                <a:lnTo>
                  <a:pt x="2325894" y="1141903"/>
                </a:lnTo>
                <a:lnTo>
                  <a:pt x="2325894" y="1165004"/>
                </a:lnTo>
                <a:lnTo>
                  <a:pt x="2191361" y="1158189"/>
                </a:lnTo>
                <a:cubicBezTo>
                  <a:pt x="1616222" y="1099606"/>
                  <a:pt x="1149313" y="669630"/>
                  <a:pt x="1035029" y="112636"/>
                </a:cubicBezTo>
                <a:close/>
                <a:moveTo>
                  <a:pt x="889397" y="0"/>
                </a:moveTo>
                <a:lnTo>
                  <a:pt x="912837" y="0"/>
                </a:lnTo>
                <a:lnTo>
                  <a:pt x="933296" y="133667"/>
                </a:lnTo>
                <a:cubicBezTo>
                  <a:pt x="1056582" y="734570"/>
                  <a:pt x="1560272" y="1198411"/>
                  <a:pt x="2180754" y="1261608"/>
                </a:cubicBezTo>
                <a:lnTo>
                  <a:pt x="2325894" y="1268960"/>
                </a:lnTo>
                <a:lnTo>
                  <a:pt x="2325894" y="1292061"/>
                </a:lnTo>
                <a:lnTo>
                  <a:pt x="2178378" y="1284588"/>
                </a:lnTo>
                <a:cubicBezTo>
                  <a:pt x="1547742" y="1220351"/>
                  <a:pt x="1035844" y="748879"/>
                  <a:pt x="910550" y="138199"/>
                </a:cubicBezTo>
                <a:close/>
                <a:moveTo>
                  <a:pt x="761929" y="0"/>
                </a:moveTo>
                <a:lnTo>
                  <a:pt x="785032" y="0"/>
                </a:lnTo>
                <a:lnTo>
                  <a:pt x="785312" y="5523"/>
                </a:lnTo>
                <a:cubicBezTo>
                  <a:pt x="859466" y="733364"/>
                  <a:pt x="1439889" y="1313736"/>
                  <a:pt x="2167790" y="1387884"/>
                </a:cubicBezTo>
                <a:lnTo>
                  <a:pt x="2325894" y="1395894"/>
                </a:lnTo>
                <a:lnTo>
                  <a:pt x="2325894" y="1418995"/>
                </a:lnTo>
                <a:lnTo>
                  <a:pt x="2165434" y="1410866"/>
                </a:lnTo>
                <a:cubicBezTo>
                  <a:pt x="1426685" y="1335609"/>
                  <a:pt x="837591" y="746563"/>
                  <a:pt x="762328" y="7877"/>
                </a:cubicBezTo>
                <a:close/>
                <a:moveTo>
                  <a:pt x="634980" y="0"/>
                </a:moveTo>
                <a:lnTo>
                  <a:pt x="658083" y="0"/>
                </a:lnTo>
                <a:lnTo>
                  <a:pt x="659019" y="18476"/>
                </a:lnTo>
                <a:cubicBezTo>
                  <a:pt x="739252" y="805990"/>
                  <a:pt x="1367247" y="1433931"/>
                  <a:pt x="2154827" y="1514157"/>
                </a:cubicBezTo>
                <a:lnTo>
                  <a:pt x="2325894" y="1522823"/>
                </a:lnTo>
                <a:lnTo>
                  <a:pt x="2325894" y="1545924"/>
                </a:lnTo>
                <a:lnTo>
                  <a:pt x="2152472" y="1537138"/>
                </a:lnTo>
                <a:cubicBezTo>
                  <a:pt x="1354048" y="1455804"/>
                  <a:pt x="717377" y="819188"/>
                  <a:pt x="636036" y="20831"/>
                </a:cubicBezTo>
                <a:close/>
                <a:moveTo>
                  <a:pt x="507911" y="0"/>
                </a:moveTo>
                <a:lnTo>
                  <a:pt x="531128" y="0"/>
                </a:lnTo>
                <a:lnTo>
                  <a:pt x="532727" y="31559"/>
                </a:lnTo>
                <a:cubicBezTo>
                  <a:pt x="619037" y="878744"/>
                  <a:pt x="1294606" y="1554259"/>
                  <a:pt x="2141864" y="1640562"/>
                </a:cubicBezTo>
                <a:lnTo>
                  <a:pt x="2325894" y="1649885"/>
                </a:lnTo>
                <a:lnTo>
                  <a:pt x="2325894" y="1672981"/>
                </a:lnTo>
                <a:lnTo>
                  <a:pt x="2139488" y="1663539"/>
                </a:lnTo>
                <a:cubicBezTo>
                  <a:pt x="1281294" y="1576127"/>
                  <a:pt x="597044" y="891939"/>
                  <a:pt x="509624" y="33818"/>
                </a:cubicBezTo>
                <a:close/>
                <a:moveTo>
                  <a:pt x="380961" y="0"/>
                </a:moveTo>
                <a:lnTo>
                  <a:pt x="404065" y="0"/>
                </a:lnTo>
                <a:lnTo>
                  <a:pt x="406316" y="44437"/>
                </a:lnTo>
                <a:cubicBezTo>
                  <a:pt x="498717" y="951387"/>
                  <a:pt x="1221951" y="1674473"/>
                  <a:pt x="2128900" y="1766854"/>
                </a:cubicBezTo>
                <a:lnTo>
                  <a:pt x="2325894" y="1776833"/>
                </a:lnTo>
                <a:lnTo>
                  <a:pt x="2325894" y="1799934"/>
                </a:lnTo>
                <a:lnTo>
                  <a:pt x="2126525" y="1789835"/>
                </a:lnTo>
                <a:cubicBezTo>
                  <a:pt x="1208653" y="1696346"/>
                  <a:pt x="476829" y="964585"/>
                  <a:pt x="383332" y="46792"/>
                </a:cubicBezTo>
                <a:close/>
                <a:moveTo>
                  <a:pt x="254013" y="0"/>
                </a:moveTo>
                <a:lnTo>
                  <a:pt x="277116" y="0"/>
                </a:lnTo>
                <a:lnTo>
                  <a:pt x="280023" y="57371"/>
                </a:lnTo>
                <a:cubicBezTo>
                  <a:pt x="378489" y="1023914"/>
                  <a:pt x="1149211" y="1794655"/>
                  <a:pt x="2115917" y="1893125"/>
                </a:cubicBezTo>
                <a:lnTo>
                  <a:pt x="2325894" y="1903762"/>
                </a:lnTo>
                <a:lnTo>
                  <a:pt x="2325894" y="1926863"/>
                </a:lnTo>
                <a:lnTo>
                  <a:pt x="2113563" y="1916107"/>
                </a:lnTo>
                <a:cubicBezTo>
                  <a:pt x="1136012" y="1816541"/>
                  <a:pt x="356615" y="1037211"/>
                  <a:pt x="257040" y="59745"/>
                </a:cubicBezTo>
                <a:close/>
                <a:moveTo>
                  <a:pt x="126949" y="0"/>
                </a:moveTo>
                <a:lnTo>
                  <a:pt x="150160" y="0"/>
                </a:lnTo>
                <a:lnTo>
                  <a:pt x="153729" y="70454"/>
                </a:lnTo>
                <a:cubicBezTo>
                  <a:pt x="258274" y="1096671"/>
                  <a:pt x="1076570" y="1914983"/>
                  <a:pt x="2102955" y="2019530"/>
                </a:cubicBezTo>
                <a:lnTo>
                  <a:pt x="2325894" y="2030824"/>
                </a:lnTo>
                <a:lnTo>
                  <a:pt x="2325894" y="2053925"/>
                </a:lnTo>
                <a:lnTo>
                  <a:pt x="2100598" y="2042512"/>
                </a:lnTo>
                <a:cubicBezTo>
                  <a:pt x="1063358" y="1936856"/>
                  <a:pt x="236298" y="1109866"/>
                  <a:pt x="130633" y="72714"/>
                </a:cubicBezTo>
                <a:close/>
                <a:moveTo>
                  <a:pt x="0" y="0"/>
                </a:moveTo>
                <a:lnTo>
                  <a:pt x="23103" y="0"/>
                </a:lnTo>
                <a:lnTo>
                  <a:pt x="27324" y="83311"/>
                </a:lnTo>
                <a:cubicBezTo>
                  <a:pt x="137958" y="1169290"/>
                  <a:pt x="1003916" y="2035178"/>
                  <a:pt x="2089991" y="2145803"/>
                </a:cubicBezTo>
                <a:lnTo>
                  <a:pt x="2325894" y="2157753"/>
                </a:lnTo>
                <a:lnTo>
                  <a:pt x="2325894" y="2180854"/>
                </a:lnTo>
                <a:lnTo>
                  <a:pt x="2087636" y="2168784"/>
                </a:lnTo>
                <a:cubicBezTo>
                  <a:pt x="990717" y="2057051"/>
                  <a:pt x="116084" y="1182492"/>
                  <a:pt x="4341" y="85667"/>
                </a:cubicBezTo>
                <a:close/>
              </a:path>
            </a:pathLst>
          </a:custGeom>
          <a:solidFill>
            <a:srgbClr val="E6F0FE"/>
          </a:solidFill>
          <a:ln w="476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p:txBody>
          <a:bodyPr>
            <a:noAutofit/>
          </a:bodyPr>
          <a:lstStyle>
            <a:lvl1pPr>
              <a:lnSpc>
                <a:spcPct val="100000"/>
              </a:lnSpc>
              <a:defRPr/>
            </a:lvl1pPr>
          </a:lstStyle>
          <a:p>
            <a:r>
              <a:rPr lang="en-US"/>
              <a:t>Click to edit Master title style</a:t>
            </a:r>
            <a:endParaRPr lang="en-US" dirty="0"/>
          </a:p>
        </p:txBody>
      </p:sp>
      <p:sp>
        <p:nvSpPr>
          <p:cNvPr id="3" name="Content Placeholder 2"/>
          <p:cNvSpPr>
            <a:spLocks noGrp="1"/>
          </p:cNvSpPr>
          <p:nvPr>
            <p:ph sz="half" idx="1"/>
          </p:nvPr>
        </p:nvSpPr>
        <p:spPr>
          <a:xfrm>
            <a:off x="755904" y="2825496"/>
            <a:ext cx="10680192" cy="2834640"/>
          </a:xfrm>
        </p:spPr>
        <p:txBody>
          <a:bodyPr>
            <a:no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p:cNvSpPr>
            <a:spLocks noGrp="1"/>
          </p:cNvSpPr>
          <p:nvPr>
            <p:ph type="ftr" sz="quarter" idx="11"/>
          </p:nvPr>
        </p:nvSpPr>
        <p:spPr/>
        <p:txBody>
          <a:bodyPr>
            <a:noAutofit/>
          </a:bodyPr>
          <a:lstStyle/>
          <a:p>
            <a:r>
              <a:rPr lang="en-US"/>
              <a:t>Presentation title</a:t>
            </a:r>
            <a:endParaRPr lang="en-US" dirty="0"/>
          </a:p>
        </p:txBody>
      </p:sp>
      <p:sp>
        <p:nvSpPr>
          <p:cNvPr id="7" name="Slide Number Placeholder 6"/>
          <p:cNvSpPr>
            <a:spLocks noGrp="1"/>
          </p:cNvSpPr>
          <p:nvPr>
            <p:ph type="sldNum" sz="quarter" idx="12"/>
          </p:nvPr>
        </p:nvSpPr>
        <p:spPr/>
        <p:txBody>
          <a:bodyPr>
            <a:noAutofit/>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82505143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4389120" y="2395728"/>
            <a:ext cx="7013448" cy="1627632"/>
          </a:xfrm>
        </p:spPr>
        <p:txBody>
          <a:bodyPr lIns="0" tIns="0" rIns="0" bIns="0">
            <a:noAutofit/>
          </a:bodyPr>
          <a:lstStyle>
            <a:lvl1pPr algn="l">
              <a:lnSpc>
                <a:spcPct val="100000"/>
              </a:lnSpc>
              <a:defRPr sz="3300" b="1">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57" name="Text Placeholder 54">
            <a:extLst>
              <a:ext uri="{FF2B5EF4-FFF2-40B4-BE49-F238E27FC236}">
                <a16:creationId xmlns:a16="http://schemas.microsoft.com/office/drawing/2014/main" id="{A493C80D-2813-9E70-8901-D4B9EA4DD7EA}"/>
              </a:ext>
            </a:extLst>
          </p:cNvPr>
          <p:cNvSpPr>
            <a:spLocks noGrp="1"/>
          </p:cNvSpPr>
          <p:nvPr>
            <p:ph type="body" sz="quarter" idx="15" hasCustomPrompt="1"/>
          </p:nvPr>
        </p:nvSpPr>
        <p:spPr>
          <a:xfrm>
            <a:off x="3611880" y="1984248"/>
            <a:ext cx="768096" cy="1627632"/>
          </a:xfrm>
        </p:spPr>
        <p:txBody>
          <a:bodyPr lIns="91440" tIns="45720" rIns="91440" bIns="54864">
            <a:noAutofit/>
          </a:bodyPr>
          <a:lstStyle>
            <a:lvl1pPr marL="0" indent="0">
              <a:buNone/>
              <a:defRPr sz="10000" b="1"/>
            </a:lvl1pPr>
          </a:lstStyle>
          <a:p>
            <a:pPr lvl="0"/>
            <a:r>
              <a:rPr lang="en-US" dirty="0"/>
              <a:t>“</a:t>
            </a:r>
          </a:p>
        </p:txBody>
      </p:sp>
      <p:sp>
        <p:nvSpPr>
          <p:cNvPr id="55" name="Text Placeholder 54">
            <a:extLst>
              <a:ext uri="{FF2B5EF4-FFF2-40B4-BE49-F238E27FC236}">
                <a16:creationId xmlns:a16="http://schemas.microsoft.com/office/drawing/2014/main" id="{A2733C45-7C53-2BC5-3F62-D069650A79C9}"/>
              </a:ext>
            </a:extLst>
          </p:cNvPr>
          <p:cNvSpPr>
            <a:spLocks noGrp="1"/>
          </p:cNvSpPr>
          <p:nvPr>
            <p:ph type="body" sz="quarter" idx="13"/>
          </p:nvPr>
        </p:nvSpPr>
        <p:spPr>
          <a:xfrm>
            <a:off x="4389120" y="4308475"/>
            <a:ext cx="3932238" cy="588963"/>
          </a:xfrm>
        </p:spPr>
        <p:txBody>
          <a:bodyPr lIns="0" tIns="0" rIns="0" bIns="0">
            <a:noAutofit/>
          </a:bodyPr>
          <a:lstStyle>
            <a:lvl1pPr marL="0" indent="0">
              <a:buNone/>
              <a:defRPr sz="2400"/>
            </a:lvl1pPr>
          </a:lstStyle>
          <a:p>
            <a:pPr lvl="0"/>
            <a:r>
              <a:rPr lang="en-US"/>
              <a:t>Click to edit Master text styles</a:t>
            </a:r>
          </a:p>
        </p:txBody>
      </p:sp>
      <p:sp>
        <p:nvSpPr>
          <p:cNvPr id="56" name="Text Placeholder 54">
            <a:extLst>
              <a:ext uri="{FF2B5EF4-FFF2-40B4-BE49-F238E27FC236}">
                <a16:creationId xmlns:a16="http://schemas.microsoft.com/office/drawing/2014/main" id="{B1D62231-87CB-21EC-CF8C-46276AD1F951}"/>
              </a:ext>
            </a:extLst>
          </p:cNvPr>
          <p:cNvSpPr>
            <a:spLocks noGrp="1"/>
          </p:cNvSpPr>
          <p:nvPr>
            <p:ph type="body" sz="quarter" idx="14" hasCustomPrompt="1"/>
          </p:nvPr>
        </p:nvSpPr>
        <p:spPr>
          <a:xfrm>
            <a:off x="9500616" y="3209544"/>
            <a:ext cx="768096" cy="1627632"/>
          </a:xfrm>
        </p:spPr>
        <p:txBody>
          <a:bodyPr lIns="91440" tIns="45720" rIns="91440" bIns="54864">
            <a:noAutofit/>
          </a:bodyPr>
          <a:lstStyle>
            <a:lvl1pPr marL="0" indent="0">
              <a:buNone/>
              <a:defRPr sz="10000" b="1"/>
            </a:lvl1pPr>
          </a:lstStyle>
          <a:p>
            <a:pPr lvl="0"/>
            <a:r>
              <a:rPr lang="en-US" dirty="0"/>
              <a:t>”</a:t>
            </a:r>
          </a:p>
        </p:txBody>
      </p:sp>
      <p:sp>
        <p:nvSpPr>
          <p:cNvPr id="32" name="Image 1" descr="preencoded.png">
            <a:extLst>
              <a:ext uri="{FF2B5EF4-FFF2-40B4-BE49-F238E27FC236}">
                <a16:creationId xmlns:a16="http://schemas.microsoft.com/office/drawing/2014/main" id="{2A3EC91E-4089-D366-06D3-3E66F93DFAF3}"/>
              </a:ext>
            </a:extLst>
          </p:cNvPr>
          <p:cNvSpPr/>
          <p:nvPr/>
        </p:nvSpPr>
        <p:spPr>
          <a:xfrm>
            <a:off x="-7117" y="0"/>
            <a:ext cx="2550985" cy="6858000"/>
          </a:xfrm>
          <a:custGeom>
            <a:avLst/>
            <a:gdLst>
              <a:gd name="connsiteX0" fmla="*/ 2550985 w 2550985"/>
              <a:gd name="connsiteY0" fmla="*/ 0 h 6858000"/>
              <a:gd name="connsiteX1" fmla="*/ 0 w 2550985"/>
              <a:gd name="connsiteY1" fmla="*/ 0 h 6858000"/>
              <a:gd name="connsiteX2" fmla="*/ 0 w 2550985"/>
              <a:gd name="connsiteY2" fmla="*/ 6858000 h 6858000"/>
              <a:gd name="connsiteX3" fmla="*/ 2550985 w 2550985"/>
              <a:gd name="connsiteY3" fmla="*/ 6858000 h 6858000"/>
              <a:gd name="connsiteX4" fmla="*/ 2550985 w 2550985"/>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0985" h="6858000">
                <a:moveTo>
                  <a:pt x="2550985" y="0"/>
                </a:moveTo>
                <a:lnTo>
                  <a:pt x="0" y="0"/>
                </a:lnTo>
                <a:lnTo>
                  <a:pt x="0" y="6858000"/>
                </a:lnTo>
                <a:lnTo>
                  <a:pt x="2550985" y="6858000"/>
                </a:lnTo>
                <a:lnTo>
                  <a:pt x="2550985" y="0"/>
                </a:lnTo>
                <a:close/>
              </a:path>
            </a:pathLst>
          </a:custGeom>
          <a:solidFill>
            <a:schemeClr val="accent4"/>
          </a:solidFill>
          <a:ln w="7045" cap="flat">
            <a:noFill/>
            <a:prstDash val="solid"/>
            <a:miter/>
          </a:ln>
        </p:spPr>
        <p:txBody>
          <a:bodyPr rtlCol="0" anchor="ctr">
            <a:noAutofit/>
          </a:bodyPr>
          <a:lstStyle/>
          <a:p>
            <a:endParaRPr lang="en-US" dirty="0"/>
          </a:p>
        </p:txBody>
      </p:sp>
      <p:sp>
        <p:nvSpPr>
          <p:cNvPr id="53" name="Freeform: Shape 52">
            <a:extLst>
              <a:ext uri="{FF2B5EF4-FFF2-40B4-BE49-F238E27FC236}">
                <a16:creationId xmlns:a16="http://schemas.microsoft.com/office/drawing/2014/main" id="{70F595E1-C910-3710-90E9-AF5FFCE05861}"/>
              </a:ext>
            </a:extLst>
          </p:cNvPr>
          <p:cNvSpPr/>
          <p:nvPr userDrawn="1"/>
        </p:nvSpPr>
        <p:spPr>
          <a:xfrm>
            <a:off x="-9415" y="0"/>
            <a:ext cx="2548591" cy="2555628"/>
          </a:xfrm>
          <a:custGeom>
            <a:avLst/>
            <a:gdLst>
              <a:gd name="connsiteX0" fmla="*/ 138643 w 2548591"/>
              <a:gd name="connsiteY0" fmla="*/ 1 h 2555628"/>
              <a:gd name="connsiteX1" fmla="*/ 163874 w 2548591"/>
              <a:gd name="connsiteY1" fmla="*/ 1 h 2555628"/>
              <a:gd name="connsiteX2" fmla="*/ 2548463 w 2548591"/>
              <a:gd name="connsiteY2" fmla="*/ 2391168 h 2555628"/>
              <a:gd name="connsiteX3" fmla="*/ 2548463 w 2548591"/>
              <a:gd name="connsiteY3" fmla="*/ 2416472 h 2555628"/>
              <a:gd name="connsiteX4" fmla="*/ 2548590 w 2548591"/>
              <a:gd name="connsiteY4" fmla="*/ 2416600 h 2555628"/>
              <a:gd name="connsiteX5" fmla="*/ 138643 w 2548591"/>
              <a:gd name="connsiteY5" fmla="*/ 1 h 2555628"/>
              <a:gd name="connsiteX6" fmla="*/ 0 w 2548591"/>
              <a:gd name="connsiteY6" fmla="*/ 1 h 2555628"/>
              <a:gd name="connsiteX7" fmla="*/ 25231 w 2548591"/>
              <a:gd name="connsiteY7" fmla="*/ 1 h 2555628"/>
              <a:gd name="connsiteX8" fmla="*/ 2548591 w 2548591"/>
              <a:gd name="connsiteY8" fmla="*/ 2530324 h 2555628"/>
              <a:gd name="connsiteX9" fmla="*/ 2548591 w 2548591"/>
              <a:gd name="connsiteY9" fmla="*/ 2555628 h 2555628"/>
              <a:gd name="connsiteX10" fmla="*/ 0 w 2548591"/>
              <a:gd name="connsiteY10" fmla="*/ 1 h 2555628"/>
              <a:gd name="connsiteX11" fmla="*/ 277411 w 2548591"/>
              <a:gd name="connsiteY11" fmla="*/ 1 h 2555628"/>
              <a:gd name="connsiteX12" fmla="*/ 302642 w 2548591"/>
              <a:gd name="connsiteY12" fmla="*/ 1 h 2555628"/>
              <a:gd name="connsiteX13" fmla="*/ 2548582 w 2548591"/>
              <a:gd name="connsiteY13" fmla="*/ 2252147 h 2555628"/>
              <a:gd name="connsiteX14" fmla="*/ 2548582 w 2548591"/>
              <a:gd name="connsiteY14" fmla="*/ 2277444 h 2555628"/>
              <a:gd name="connsiteX15" fmla="*/ 277411 w 2548591"/>
              <a:gd name="connsiteY15" fmla="*/ 1 h 2555628"/>
              <a:gd name="connsiteX16" fmla="*/ 416054 w 2548591"/>
              <a:gd name="connsiteY16" fmla="*/ 1 h 2555628"/>
              <a:gd name="connsiteX17" fmla="*/ 441285 w 2548591"/>
              <a:gd name="connsiteY17" fmla="*/ 1 h 2555628"/>
              <a:gd name="connsiteX18" fmla="*/ 2548589 w 2548591"/>
              <a:gd name="connsiteY18" fmla="*/ 2113119 h 2555628"/>
              <a:gd name="connsiteX19" fmla="*/ 2548589 w 2548591"/>
              <a:gd name="connsiteY19" fmla="*/ 2138423 h 2555628"/>
              <a:gd name="connsiteX20" fmla="*/ 416054 w 2548591"/>
              <a:gd name="connsiteY20" fmla="*/ 1 h 2555628"/>
              <a:gd name="connsiteX21" fmla="*/ 554698 w 2548591"/>
              <a:gd name="connsiteY21" fmla="*/ 1 h 2555628"/>
              <a:gd name="connsiteX22" fmla="*/ 579930 w 2548591"/>
              <a:gd name="connsiteY22" fmla="*/ 1 h 2555628"/>
              <a:gd name="connsiteX23" fmla="*/ 2548462 w 2548591"/>
              <a:gd name="connsiteY23" fmla="*/ 1973963 h 2555628"/>
              <a:gd name="connsiteX24" fmla="*/ 2548462 w 2548591"/>
              <a:gd name="connsiteY24" fmla="*/ 1999267 h 2555628"/>
              <a:gd name="connsiteX25" fmla="*/ 2548589 w 2548591"/>
              <a:gd name="connsiteY25" fmla="*/ 1999394 h 2555628"/>
              <a:gd name="connsiteX26" fmla="*/ 554698 w 2548591"/>
              <a:gd name="connsiteY26" fmla="*/ 1 h 2555628"/>
              <a:gd name="connsiteX27" fmla="*/ 693468 w 2548591"/>
              <a:gd name="connsiteY27" fmla="*/ 0 h 2555628"/>
              <a:gd name="connsiteX28" fmla="*/ 718701 w 2548591"/>
              <a:gd name="connsiteY28" fmla="*/ 0 h 2555628"/>
              <a:gd name="connsiteX29" fmla="*/ 2548583 w 2548591"/>
              <a:gd name="connsiteY29" fmla="*/ 1834942 h 2555628"/>
              <a:gd name="connsiteX30" fmla="*/ 2548583 w 2548591"/>
              <a:gd name="connsiteY30" fmla="*/ 1860239 h 2555628"/>
              <a:gd name="connsiteX31" fmla="*/ 693468 w 2548591"/>
              <a:gd name="connsiteY31" fmla="*/ 0 h 2555628"/>
              <a:gd name="connsiteX32" fmla="*/ 832112 w 2548591"/>
              <a:gd name="connsiteY32" fmla="*/ 0 h 2555628"/>
              <a:gd name="connsiteX33" fmla="*/ 857340 w 2548591"/>
              <a:gd name="connsiteY33" fmla="*/ 0 h 2555628"/>
              <a:gd name="connsiteX34" fmla="*/ 2548582 w 2548591"/>
              <a:gd name="connsiteY34" fmla="*/ 1695913 h 2555628"/>
              <a:gd name="connsiteX35" fmla="*/ 2548582 w 2548591"/>
              <a:gd name="connsiteY35" fmla="*/ 1721210 h 2555628"/>
              <a:gd name="connsiteX36" fmla="*/ 832112 w 2548591"/>
              <a:gd name="connsiteY36" fmla="*/ 0 h 2555628"/>
              <a:gd name="connsiteX37" fmla="*/ 970758 w 2548591"/>
              <a:gd name="connsiteY37" fmla="*/ 0 h 2555628"/>
              <a:gd name="connsiteX38" fmla="*/ 995986 w 2548591"/>
              <a:gd name="connsiteY38" fmla="*/ 0 h 2555628"/>
              <a:gd name="connsiteX39" fmla="*/ 2548463 w 2548591"/>
              <a:gd name="connsiteY39" fmla="*/ 1556758 h 2555628"/>
              <a:gd name="connsiteX40" fmla="*/ 2548463 w 2548591"/>
              <a:gd name="connsiteY40" fmla="*/ 1582062 h 2555628"/>
              <a:gd name="connsiteX41" fmla="*/ 2548590 w 2548591"/>
              <a:gd name="connsiteY41" fmla="*/ 1582189 h 2555628"/>
              <a:gd name="connsiteX42" fmla="*/ 970758 w 2548591"/>
              <a:gd name="connsiteY42" fmla="*/ 0 h 2555628"/>
              <a:gd name="connsiteX43" fmla="*/ 1109529 w 2548591"/>
              <a:gd name="connsiteY43" fmla="*/ 0 h 2555628"/>
              <a:gd name="connsiteX44" fmla="*/ 1134764 w 2548591"/>
              <a:gd name="connsiteY44" fmla="*/ 0 h 2555628"/>
              <a:gd name="connsiteX45" fmla="*/ 2548589 w 2548591"/>
              <a:gd name="connsiteY45" fmla="*/ 1417736 h 2555628"/>
              <a:gd name="connsiteX46" fmla="*/ 2548589 w 2548591"/>
              <a:gd name="connsiteY46" fmla="*/ 1443033 h 2555628"/>
              <a:gd name="connsiteX47" fmla="*/ 1109529 w 2548591"/>
              <a:gd name="connsiteY47" fmla="*/ 0 h 2555628"/>
              <a:gd name="connsiteX48" fmla="*/ 1248168 w 2548591"/>
              <a:gd name="connsiteY48" fmla="*/ 0 h 2555628"/>
              <a:gd name="connsiteX49" fmla="*/ 1273396 w 2548591"/>
              <a:gd name="connsiteY49" fmla="*/ 0 h 2555628"/>
              <a:gd name="connsiteX50" fmla="*/ 2548583 w 2548591"/>
              <a:gd name="connsiteY50" fmla="*/ 1278708 h 2555628"/>
              <a:gd name="connsiteX51" fmla="*/ 2548583 w 2548591"/>
              <a:gd name="connsiteY51" fmla="*/ 1304005 h 2555628"/>
              <a:gd name="connsiteX52" fmla="*/ 1248168 w 2548591"/>
              <a:gd name="connsiteY52" fmla="*/ 0 h 2555628"/>
              <a:gd name="connsiteX53" fmla="*/ 1386813 w 2548591"/>
              <a:gd name="connsiteY53" fmla="*/ 0 h 2555628"/>
              <a:gd name="connsiteX54" fmla="*/ 1412041 w 2548591"/>
              <a:gd name="connsiteY54" fmla="*/ 0 h 2555628"/>
              <a:gd name="connsiteX55" fmla="*/ 2548589 w 2548591"/>
              <a:gd name="connsiteY55" fmla="*/ 1139552 h 2555628"/>
              <a:gd name="connsiteX56" fmla="*/ 2548589 w 2548591"/>
              <a:gd name="connsiteY56" fmla="*/ 1164857 h 2555628"/>
              <a:gd name="connsiteX57" fmla="*/ 2548589 w 2548591"/>
              <a:gd name="connsiteY57" fmla="*/ 1164984 h 2555628"/>
              <a:gd name="connsiteX58" fmla="*/ 1386813 w 2548591"/>
              <a:gd name="connsiteY58" fmla="*/ 0 h 2555628"/>
              <a:gd name="connsiteX59" fmla="*/ 1525579 w 2548591"/>
              <a:gd name="connsiteY59" fmla="*/ 0 h 2555628"/>
              <a:gd name="connsiteX60" fmla="*/ 1550814 w 2548591"/>
              <a:gd name="connsiteY60" fmla="*/ 0 h 2555628"/>
              <a:gd name="connsiteX61" fmla="*/ 2548583 w 2548591"/>
              <a:gd name="connsiteY61" fmla="*/ 1000531 h 2555628"/>
              <a:gd name="connsiteX62" fmla="*/ 2548583 w 2548591"/>
              <a:gd name="connsiteY62" fmla="*/ 1025828 h 2555628"/>
              <a:gd name="connsiteX63" fmla="*/ 1525579 w 2548591"/>
              <a:gd name="connsiteY63" fmla="*/ 0 h 2555628"/>
              <a:gd name="connsiteX64" fmla="*/ 1664231 w 2548591"/>
              <a:gd name="connsiteY64" fmla="*/ 0 h 2555628"/>
              <a:gd name="connsiteX65" fmla="*/ 1689459 w 2548591"/>
              <a:gd name="connsiteY65" fmla="*/ 0 h 2555628"/>
              <a:gd name="connsiteX66" fmla="*/ 2548589 w 2548591"/>
              <a:gd name="connsiteY66" fmla="*/ 861503 h 2555628"/>
              <a:gd name="connsiteX67" fmla="*/ 2548589 w 2548591"/>
              <a:gd name="connsiteY67" fmla="*/ 886800 h 2555628"/>
              <a:gd name="connsiteX68" fmla="*/ 1664231 w 2548591"/>
              <a:gd name="connsiteY68" fmla="*/ 0 h 2555628"/>
              <a:gd name="connsiteX69" fmla="*/ 1802870 w 2548591"/>
              <a:gd name="connsiteY69" fmla="*/ 0 h 2555628"/>
              <a:gd name="connsiteX70" fmla="*/ 1828097 w 2548591"/>
              <a:gd name="connsiteY70" fmla="*/ 0 h 2555628"/>
              <a:gd name="connsiteX71" fmla="*/ 2548583 w 2548591"/>
              <a:gd name="connsiteY71" fmla="*/ 722347 h 2555628"/>
              <a:gd name="connsiteX72" fmla="*/ 2548583 w 2548591"/>
              <a:gd name="connsiteY72" fmla="*/ 747651 h 2555628"/>
              <a:gd name="connsiteX73" fmla="*/ 2548583 w 2548591"/>
              <a:gd name="connsiteY73" fmla="*/ 747778 h 2555628"/>
              <a:gd name="connsiteX74" fmla="*/ 1802870 w 2548591"/>
              <a:gd name="connsiteY74" fmla="*/ 0 h 2555628"/>
              <a:gd name="connsiteX75" fmla="*/ 1941642 w 2548591"/>
              <a:gd name="connsiteY75" fmla="*/ 0 h 2555628"/>
              <a:gd name="connsiteX76" fmla="*/ 1966877 w 2548591"/>
              <a:gd name="connsiteY76" fmla="*/ 0 h 2555628"/>
              <a:gd name="connsiteX77" fmla="*/ 2548589 w 2548591"/>
              <a:gd name="connsiteY77" fmla="*/ 583321 h 2555628"/>
              <a:gd name="connsiteX78" fmla="*/ 2548589 w 2548591"/>
              <a:gd name="connsiteY78" fmla="*/ 608622 h 2555628"/>
              <a:gd name="connsiteX79" fmla="*/ 1941642 w 2548591"/>
              <a:gd name="connsiteY79" fmla="*/ 0 h 2555628"/>
              <a:gd name="connsiteX80" fmla="*/ 2080281 w 2548591"/>
              <a:gd name="connsiteY80" fmla="*/ 0 h 2555628"/>
              <a:gd name="connsiteX81" fmla="*/ 2105508 w 2548591"/>
              <a:gd name="connsiteY81" fmla="*/ 0 h 2555628"/>
              <a:gd name="connsiteX82" fmla="*/ 2548582 w 2548591"/>
              <a:gd name="connsiteY82" fmla="*/ 444296 h 2555628"/>
              <a:gd name="connsiteX83" fmla="*/ 2548582 w 2548591"/>
              <a:gd name="connsiteY83" fmla="*/ 469597 h 2555628"/>
              <a:gd name="connsiteX84" fmla="*/ 2080281 w 2548591"/>
              <a:gd name="connsiteY84" fmla="*/ 0 h 2555628"/>
              <a:gd name="connsiteX85" fmla="*/ 2218926 w 2548591"/>
              <a:gd name="connsiteY85" fmla="*/ 0 h 2555628"/>
              <a:gd name="connsiteX86" fmla="*/ 2244153 w 2548591"/>
              <a:gd name="connsiteY86" fmla="*/ 0 h 2555628"/>
              <a:gd name="connsiteX87" fmla="*/ 2548582 w 2548591"/>
              <a:gd name="connsiteY87" fmla="*/ 305270 h 2555628"/>
              <a:gd name="connsiteX88" fmla="*/ 2548582 w 2548591"/>
              <a:gd name="connsiteY88" fmla="*/ 330570 h 2555628"/>
              <a:gd name="connsiteX89" fmla="*/ 2218926 w 2548591"/>
              <a:gd name="connsiteY89" fmla="*/ 0 h 2555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2548591" h="2555628">
                <a:moveTo>
                  <a:pt x="138643" y="1"/>
                </a:moveTo>
                <a:lnTo>
                  <a:pt x="163874" y="1"/>
                </a:lnTo>
                <a:cubicBezTo>
                  <a:pt x="163874" y="1318576"/>
                  <a:pt x="1233644" y="2391168"/>
                  <a:pt x="2548463" y="2391168"/>
                </a:cubicBezTo>
                <a:lnTo>
                  <a:pt x="2548463" y="2416472"/>
                </a:lnTo>
                <a:lnTo>
                  <a:pt x="2548590" y="2416600"/>
                </a:lnTo>
                <a:cubicBezTo>
                  <a:pt x="1219755" y="2416600"/>
                  <a:pt x="138643" y="1332503"/>
                  <a:pt x="138643" y="1"/>
                </a:cubicBezTo>
                <a:close/>
                <a:moveTo>
                  <a:pt x="0" y="1"/>
                </a:moveTo>
                <a:lnTo>
                  <a:pt x="25231" y="1"/>
                </a:lnTo>
                <a:cubicBezTo>
                  <a:pt x="25231" y="1395244"/>
                  <a:pt x="1157188" y="2530324"/>
                  <a:pt x="2548591" y="2530324"/>
                </a:cubicBezTo>
                <a:lnTo>
                  <a:pt x="2548591" y="2555628"/>
                </a:lnTo>
                <a:cubicBezTo>
                  <a:pt x="1143299" y="2555628"/>
                  <a:pt x="0" y="1409172"/>
                  <a:pt x="0" y="1"/>
                </a:cubicBezTo>
                <a:close/>
                <a:moveTo>
                  <a:pt x="277411" y="1"/>
                </a:moveTo>
                <a:lnTo>
                  <a:pt x="302642" y="1"/>
                </a:lnTo>
                <a:cubicBezTo>
                  <a:pt x="302642" y="1241907"/>
                  <a:pt x="1310229" y="2252147"/>
                  <a:pt x="2548582" y="2252147"/>
                </a:cubicBezTo>
                <a:lnTo>
                  <a:pt x="2548582" y="2277444"/>
                </a:lnTo>
                <a:cubicBezTo>
                  <a:pt x="1296205" y="2277444"/>
                  <a:pt x="277411" y="1255835"/>
                  <a:pt x="277411" y="1"/>
                </a:cubicBezTo>
                <a:close/>
                <a:moveTo>
                  <a:pt x="416054" y="1"/>
                </a:moveTo>
                <a:lnTo>
                  <a:pt x="441285" y="1"/>
                </a:lnTo>
                <a:cubicBezTo>
                  <a:pt x="441285" y="1165111"/>
                  <a:pt x="1386559" y="2113119"/>
                  <a:pt x="2548589" y="2113119"/>
                </a:cubicBezTo>
                <a:lnTo>
                  <a:pt x="2548589" y="2138423"/>
                </a:lnTo>
                <a:cubicBezTo>
                  <a:pt x="1372670" y="2138423"/>
                  <a:pt x="416054" y="1179166"/>
                  <a:pt x="416054" y="1"/>
                </a:cubicBezTo>
                <a:close/>
                <a:moveTo>
                  <a:pt x="554698" y="1"/>
                </a:moveTo>
                <a:lnTo>
                  <a:pt x="579930" y="1"/>
                </a:lnTo>
                <a:cubicBezTo>
                  <a:pt x="579930" y="1088442"/>
                  <a:pt x="1463017" y="1973963"/>
                  <a:pt x="2548462" y="1973963"/>
                </a:cubicBezTo>
                <a:lnTo>
                  <a:pt x="2548462" y="1999267"/>
                </a:lnTo>
                <a:lnTo>
                  <a:pt x="2548589" y="1999394"/>
                </a:lnTo>
                <a:cubicBezTo>
                  <a:pt x="1449127" y="1999394"/>
                  <a:pt x="554698" y="1102497"/>
                  <a:pt x="554698" y="1"/>
                </a:cubicBezTo>
                <a:close/>
                <a:moveTo>
                  <a:pt x="693468" y="0"/>
                </a:moveTo>
                <a:lnTo>
                  <a:pt x="718701" y="0"/>
                </a:lnTo>
                <a:cubicBezTo>
                  <a:pt x="718701" y="1011773"/>
                  <a:pt x="1539602" y="1834942"/>
                  <a:pt x="2548583" y="1834942"/>
                </a:cubicBezTo>
                <a:lnTo>
                  <a:pt x="2548583" y="1860239"/>
                </a:lnTo>
                <a:cubicBezTo>
                  <a:pt x="1525706" y="1860239"/>
                  <a:pt x="693468" y="1025701"/>
                  <a:pt x="693468" y="0"/>
                </a:cubicBezTo>
                <a:close/>
                <a:moveTo>
                  <a:pt x="832112" y="0"/>
                </a:moveTo>
                <a:lnTo>
                  <a:pt x="857340" y="0"/>
                </a:lnTo>
                <a:cubicBezTo>
                  <a:pt x="857340" y="935105"/>
                  <a:pt x="1616059" y="1695913"/>
                  <a:pt x="2548582" y="1695913"/>
                </a:cubicBezTo>
                <a:lnTo>
                  <a:pt x="2548582" y="1721210"/>
                </a:lnTo>
                <a:cubicBezTo>
                  <a:pt x="1602170" y="1721210"/>
                  <a:pt x="832112" y="949032"/>
                  <a:pt x="832112" y="0"/>
                </a:cubicBezTo>
                <a:close/>
                <a:moveTo>
                  <a:pt x="970758" y="0"/>
                </a:moveTo>
                <a:lnTo>
                  <a:pt x="995986" y="0"/>
                </a:lnTo>
                <a:cubicBezTo>
                  <a:pt x="995986" y="858436"/>
                  <a:pt x="1692391" y="1556758"/>
                  <a:pt x="2548463" y="1556758"/>
                </a:cubicBezTo>
                <a:lnTo>
                  <a:pt x="2548463" y="1582062"/>
                </a:lnTo>
                <a:lnTo>
                  <a:pt x="2548590" y="1582189"/>
                </a:lnTo>
                <a:cubicBezTo>
                  <a:pt x="1678628" y="1582189"/>
                  <a:pt x="970758" y="872491"/>
                  <a:pt x="970758" y="0"/>
                </a:cubicBezTo>
                <a:close/>
                <a:moveTo>
                  <a:pt x="1109529" y="0"/>
                </a:moveTo>
                <a:lnTo>
                  <a:pt x="1134764" y="0"/>
                </a:lnTo>
                <a:cubicBezTo>
                  <a:pt x="1134764" y="781767"/>
                  <a:pt x="1768975" y="1417736"/>
                  <a:pt x="2548589" y="1417736"/>
                </a:cubicBezTo>
                <a:lnTo>
                  <a:pt x="2548589" y="1443033"/>
                </a:lnTo>
                <a:cubicBezTo>
                  <a:pt x="1755086" y="1443033"/>
                  <a:pt x="1109529" y="795695"/>
                  <a:pt x="1109529" y="0"/>
                </a:cubicBezTo>
                <a:close/>
                <a:moveTo>
                  <a:pt x="1248168" y="0"/>
                </a:moveTo>
                <a:lnTo>
                  <a:pt x="1273396" y="0"/>
                </a:lnTo>
                <a:cubicBezTo>
                  <a:pt x="1273396" y="705097"/>
                  <a:pt x="1845433" y="1278708"/>
                  <a:pt x="2548583" y="1278708"/>
                </a:cubicBezTo>
                <a:lnTo>
                  <a:pt x="2548583" y="1304005"/>
                </a:lnTo>
                <a:cubicBezTo>
                  <a:pt x="1831537" y="1304005"/>
                  <a:pt x="1248168" y="719026"/>
                  <a:pt x="1248168" y="0"/>
                </a:cubicBezTo>
                <a:close/>
                <a:moveTo>
                  <a:pt x="1386813" y="0"/>
                </a:moveTo>
                <a:lnTo>
                  <a:pt x="1412041" y="0"/>
                </a:lnTo>
                <a:cubicBezTo>
                  <a:pt x="1412041" y="628428"/>
                  <a:pt x="1921890" y="1139552"/>
                  <a:pt x="2548589" y="1139552"/>
                </a:cubicBezTo>
                <a:lnTo>
                  <a:pt x="2548589" y="1164857"/>
                </a:lnTo>
                <a:lnTo>
                  <a:pt x="2548589" y="1164984"/>
                </a:lnTo>
                <a:cubicBezTo>
                  <a:pt x="1908001" y="1164984"/>
                  <a:pt x="1386813" y="642356"/>
                  <a:pt x="1386813" y="0"/>
                </a:cubicBezTo>
                <a:close/>
                <a:moveTo>
                  <a:pt x="1525579" y="0"/>
                </a:moveTo>
                <a:lnTo>
                  <a:pt x="1550814" y="0"/>
                </a:lnTo>
                <a:cubicBezTo>
                  <a:pt x="1550814" y="551759"/>
                  <a:pt x="1998468" y="1000531"/>
                  <a:pt x="2548583" y="1000531"/>
                </a:cubicBezTo>
                <a:lnTo>
                  <a:pt x="2548583" y="1025828"/>
                </a:lnTo>
                <a:cubicBezTo>
                  <a:pt x="1984452" y="1025828"/>
                  <a:pt x="1525579" y="565560"/>
                  <a:pt x="1525579" y="0"/>
                </a:cubicBezTo>
                <a:close/>
                <a:moveTo>
                  <a:pt x="1664231" y="0"/>
                </a:moveTo>
                <a:lnTo>
                  <a:pt x="1689459" y="0"/>
                </a:lnTo>
                <a:cubicBezTo>
                  <a:pt x="1689459" y="474963"/>
                  <a:pt x="2074805" y="861503"/>
                  <a:pt x="2548589" y="861503"/>
                </a:cubicBezTo>
                <a:lnTo>
                  <a:pt x="2548589" y="886800"/>
                </a:lnTo>
                <a:cubicBezTo>
                  <a:pt x="2060916" y="886800"/>
                  <a:pt x="1664231" y="489019"/>
                  <a:pt x="1664231" y="0"/>
                </a:cubicBezTo>
                <a:close/>
                <a:moveTo>
                  <a:pt x="1802870" y="0"/>
                </a:moveTo>
                <a:lnTo>
                  <a:pt x="1828097" y="0"/>
                </a:lnTo>
                <a:cubicBezTo>
                  <a:pt x="1828097" y="398295"/>
                  <a:pt x="2151263" y="722347"/>
                  <a:pt x="2548583" y="722347"/>
                </a:cubicBezTo>
                <a:lnTo>
                  <a:pt x="2548583" y="747651"/>
                </a:lnTo>
                <a:lnTo>
                  <a:pt x="2548583" y="747778"/>
                </a:lnTo>
                <a:cubicBezTo>
                  <a:pt x="2137367" y="747778"/>
                  <a:pt x="1802870" y="412350"/>
                  <a:pt x="1802870" y="0"/>
                </a:cubicBezTo>
                <a:close/>
                <a:moveTo>
                  <a:pt x="1941642" y="0"/>
                </a:moveTo>
                <a:lnTo>
                  <a:pt x="1966877" y="0"/>
                </a:lnTo>
                <a:cubicBezTo>
                  <a:pt x="1966877" y="321626"/>
                  <a:pt x="2227847" y="583321"/>
                  <a:pt x="2548589" y="583321"/>
                </a:cubicBezTo>
                <a:lnTo>
                  <a:pt x="2548589" y="608622"/>
                </a:lnTo>
                <a:cubicBezTo>
                  <a:pt x="2213831" y="608622"/>
                  <a:pt x="1941642" y="335553"/>
                  <a:pt x="1941642" y="0"/>
                </a:cubicBezTo>
                <a:close/>
                <a:moveTo>
                  <a:pt x="2080281" y="0"/>
                </a:moveTo>
                <a:lnTo>
                  <a:pt x="2105508" y="0"/>
                </a:lnTo>
                <a:cubicBezTo>
                  <a:pt x="2105508" y="244957"/>
                  <a:pt x="2304298" y="444296"/>
                  <a:pt x="2548582" y="444296"/>
                </a:cubicBezTo>
                <a:lnTo>
                  <a:pt x="2548582" y="469597"/>
                </a:lnTo>
                <a:cubicBezTo>
                  <a:pt x="2290409" y="469597"/>
                  <a:pt x="2080281" y="258885"/>
                  <a:pt x="2080281" y="0"/>
                </a:cubicBezTo>
                <a:close/>
                <a:moveTo>
                  <a:pt x="2218926" y="0"/>
                </a:moveTo>
                <a:lnTo>
                  <a:pt x="2244153" y="0"/>
                </a:lnTo>
                <a:cubicBezTo>
                  <a:pt x="2244153" y="168288"/>
                  <a:pt x="2380629" y="305270"/>
                  <a:pt x="2548582" y="305270"/>
                </a:cubicBezTo>
                <a:lnTo>
                  <a:pt x="2548582" y="330570"/>
                </a:lnTo>
                <a:cubicBezTo>
                  <a:pt x="2366866" y="330570"/>
                  <a:pt x="2218926" y="182344"/>
                  <a:pt x="2218926" y="0"/>
                </a:cubicBezTo>
                <a:close/>
              </a:path>
            </a:pathLst>
          </a:custGeom>
          <a:solidFill>
            <a:schemeClr val="bg1"/>
          </a:solidFill>
          <a:ln w="7032" cap="flat">
            <a:noFill/>
            <a:prstDash val="solid"/>
            <a:miter/>
          </a:ln>
        </p:spPr>
        <p:txBody>
          <a:bodyPr rtlCol="0" anchor="ctr">
            <a:noAutofit/>
          </a:bodyPr>
          <a:lstStyle/>
          <a:p>
            <a:endParaRPr lang="en-US" dirty="0"/>
          </a:p>
        </p:txBody>
      </p:sp>
      <p:sp>
        <p:nvSpPr>
          <p:cNvPr id="33" name="Image 4" descr="preencoded.png">
            <a:extLst>
              <a:ext uri="{FF2B5EF4-FFF2-40B4-BE49-F238E27FC236}">
                <a16:creationId xmlns:a16="http://schemas.microsoft.com/office/drawing/2014/main" id="{EC46DC71-C12A-96C8-3FE2-AA95AB58B349}"/>
              </a:ext>
            </a:extLst>
          </p:cNvPr>
          <p:cNvSpPr/>
          <p:nvPr/>
        </p:nvSpPr>
        <p:spPr>
          <a:xfrm>
            <a:off x="2543868" y="0"/>
            <a:ext cx="2560340" cy="2560340"/>
          </a:xfrm>
          <a:custGeom>
            <a:avLst/>
            <a:gdLst>
              <a:gd name="connsiteX0" fmla="*/ 0 w 2560340"/>
              <a:gd name="connsiteY0" fmla="*/ 2560340 h 2560340"/>
              <a:gd name="connsiteX1" fmla="*/ 2560340 w 2560340"/>
              <a:gd name="connsiteY1" fmla="*/ 0 h 2560340"/>
              <a:gd name="connsiteX2" fmla="*/ 0 w 2560340"/>
              <a:gd name="connsiteY2" fmla="*/ 0 h 2560340"/>
              <a:gd name="connsiteX3" fmla="*/ 0 w 2560340"/>
              <a:gd name="connsiteY3" fmla="*/ 2560340 h 2560340"/>
            </a:gdLst>
            <a:ahLst/>
            <a:cxnLst>
              <a:cxn ang="0">
                <a:pos x="connsiteX0" y="connsiteY0"/>
              </a:cxn>
              <a:cxn ang="0">
                <a:pos x="connsiteX1" y="connsiteY1"/>
              </a:cxn>
              <a:cxn ang="0">
                <a:pos x="connsiteX2" y="connsiteY2"/>
              </a:cxn>
              <a:cxn ang="0">
                <a:pos x="connsiteX3" y="connsiteY3"/>
              </a:cxn>
            </a:cxnLst>
            <a:rect l="l" t="t" r="r" b="b"/>
            <a:pathLst>
              <a:path w="2560340" h="2560340">
                <a:moveTo>
                  <a:pt x="0" y="2560340"/>
                </a:moveTo>
                <a:cubicBezTo>
                  <a:pt x="1414079" y="2560340"/>
                  <a:pt x="2560340" y="1414079"/>
                  <a:pt x="2560340" y="0"/>
                </a:cubicBezTo>
                <a:lnTo>
                  <a:pt x="0" y="0"/>
                </a:lnTo>
                <a:lnTo>
                  <a:pt x="0" y="2560340"/>
                </a:lnTo>
                <a:close/>
              </a:path>
            </a:pathLst>
          </a:custGeom>
          <a:solidFill>
            <a:schemeClr val="accent3"/>
          </a:solidFill>
          <a:ln w="7052" cap="flat">
            <a:noFill/>
            <a:prstDash val="solid"/>
            <a:miter/>
          </a:ln>
        </p:spPr>
        <p:txBody>
          <a:bodyPr rtlCol="0" anchor="ctr">
            <a:noAutofit/>
          </a:bodyPr>
          <a:lstStyle/>
          <a:p>
            <a:endParaRPr lang="en-US" dirty="0"/>
          </a:p>
        </p:txBody>
      </p:sp>
      <p:sp>
        <p:nvSpPr>
          <p:cNvPr id="29" name="Freeform 70">
            <a:extLst>
              <a:ext uri="{FF2B5EF4-FFF2-40B4-BE49-F238E27FC236}">
                <a16:creationId xmlns:a16="http://schemas.microsoft.com/office/drawing/2014/main" id="{AA39EF58-54F1-4AC9-1D83-2E7DEEAAEA6A}"/>
              </a:ext>
            </a:extLst>
          </p:cNvPr>
          <p:cNvSpPr>
            <a:spLocks/>
          </p:cNvSpPr>
          <p:nvPr userDrawn="1"/>
        </p:nvSpPr>
        <p:spPr bwMode="auto">
          <a:xfrm flipH="1">
            <a:off x="2535251" y="4308466"/>
            <a:ext cx="2550984" cy="2560441"/>
          </a:xfrm>
          <a:custGeom>
            <a:avLst/>
            <a:gdLst>
              <a:gd name="T0" fmla="*/ 0 w 1079"/>
              <a:gd name="T1" fmla="*/ 1083 h 1083"/>
              <a:gd name="T2" fmla="*/ 1079 w 1079"/>
              <a:gd name="T3" fmla="*/ 1083 h 1083"/>
              <a:gd name="T4" fmla="*/ 1079 w 1079"/>
              <a:gd name="T5" fmla="*/ 0 h 1083"/>
              <a:gd name="T6" fmla="*/ 0 w 1079"/>
              <a:gd name="T7" fmla="*/ 1083 h 1083"/>
            </a:gdLst>
            <a:ahLst/>
            <a:cxnLst>
              <a:cxn ang="0">
                <a:pos x="T0" y="T1"/>
              </a:cxn>
              <a:cxn ang="0">
                <a:pos x="T2" y="T3"/>
              </a:cxn>
              <a:cxn ang="0">
                <a:pos x="T4" y="T5"/>
              </a:cxn>
              <a:cxn ang="0">
                <a:pos x="T6" y="T7"/>
              </a:cxn>
            </a:cxnLst>
            <a:rect l="0" t="0" r="r" b="b"/>
            <a:pathLst>
              <a:path w="1079" h="1083">
                <a:moveTo>
                  <a:pt x="0" y="1083"/>
                </a:moveTo>
                <a:lnTo>
                  <a:pt x="1079" y="1083"/>
                </a:lnTo>
                <a:lnTo>
                  <a:pt x="1079" y="0"/>
                </a:lnTo>
                <a:lnTo>
                  <a:pt x="0" y="1083"/>
                </a:ln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31" name="Freeform 70">
            <a:extLst>
              <a:ext uri="{FF2B5EF4-FFF2-40B4-BE49-F238E27FC236}">
                <a16:creationId xmlns:a16="http://schemas.microsoft.com/office/drawing/2014/main" id="{0C320934-59CC-4123-C7C1-FEEE89F3045F}"/>
              </a:ext>
            </a:extLst>
          </p:cNvPr>
          <p:cNvSpPr>
            <a:spLocks/>
          </p:cNvSpPr>
          <p:nvPr userDrawn="1"/>
        </p:nvSpPr>
        <p:spPr bwMode="auto">
          <a:xfrm flipH="1">
            <a:off x="-10617" y="4308466"/>
            <a:ext cx="2550984" cy="2560441"/>
          </a:xfrm>
          <a:custGeom>
            <a:avLst/>
            <a:gdLst>
              <a:gd name="T0" fmla="*/ 0 w 1079"/>
              <a:gd name="T1" fmla="*/ 1083 h 1083"/>
              <a:gd name="T2" fmla="*/ 1079 w 1079"/>
              <a:gd name="T3" fmla="*/ 1083 h 1083"/>
              <a:gd name="T4" fmla="*/ 1079 w 1079"/>
              <a:gd name="T5" fmla="*/ 0 h 1083"/>
              <a:gd name="T6" fmla="*/ 0 w 1079"/>
              <a:gd name="T7" fmla="*/ 1083 h 1083"/>
            </a:gdLst>
            <a:ahLst/>
            <a:cxnLst>
              <a:cxn ang="0">
                <a:pos x="T0" y="T1"/>
              </a:cxn>
              <a:cxn ang="0">
                <a:pos x="T2" y="T3"/>
              </a:cxn>
              <a:cxn ang="0">
                <a:pos x="T4" y="T5"/>
              </a:cxn>
              <a:cxn ang="0">
                <a:pos x="T6" y="T7"/>
              </a:cxn>
            </a:cxnLst>
            <a:rect l="0" t="0" r="r" b="b"/>
            <a:pathLst>
              <a:path w="1079" h="1083">
                <a:moveTo>
                  <a:pt x="0" y="1083"/>
                </a:moveTo>
                <a:lnTo>
                  <a:pt x="1079" y="1083"/>
                </a:lnTo>
                <a:lnTo>
                  <a:pt x="1079" y="0"/>
                </a:lnTo>
                <a:lnTo>
                  <a:pt x="0" y="1083"/>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6" name="Slide Number Placeholder 5"/>
          <p:cNvSpPr>
            <a:spLocks noGrp="1"/>
          </p:cNvSpPr>
          <p:nvPr>
            <p:ph type="sldNum" sz="quarter" idx="12"/>
          </p:nvPr>
        </p:nvSpPr>
        <p:spPr/>
        <p:txBody>
          <a:bodyPr>
            <a:noAutofit/>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32707995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am x4">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CC43996-DAC9-130F-CB05-4A8A90381D37}"/>
              </a:ext>
            </a:extLst>
          </p:cNvPr>
          <p:cNvSpPr/>
          <p:nvPr userDrawn="1"/>
        </p:nvSpPr>
        <p:spPr>
          <a:xfrm>
            <a:off x="-24064" y="3390900"/>
            <a:ext cx="12216063" cy="34671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50" dirty="0"/>
          </a:p>
        </p:txBody>
      </p:sp>
      <p:sp>
        <p:nvSpPr>
          <p:cNvPr id="2" name="Title 1">
            <a:extLst>
              <a:ext uri="{FF2B5EF4-FFF2-40B4-BE49-F238E27FC236}">
                <a16:creationId xmlns:a16="http://schemas.microsoft.com/office/drawing/2014/main" id="{EA04E8AF-9DFE-7077-DB36-941F6490BAD8}"/>
              </a:ext>
            </a:extLst>
          </p:cNvPr>
          <p:cNvSpPr>
            <a:spLocks noGrp="1"/>
          </p:cNvSpPr>
          <p:nvPr>
            <p:ph type="title"/>
          </p:nvPr>
        </p:nvSpPr>
        <p:spPr/>
        <p:txBody>
          <a:bodyPr>
            <a:noAutofit/>
          </a:bodyPr>
          <a:lstStyle>
            <a:lvl1pPr>
              <a:lnSpc>
                <a:spcPct val="100000"/>
              </a:lnSpc>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43B58B80-D2DB-A0A1-0362-1157E9087574}"/>
              </a:ext>
            </a:extLst>
          </p:cNvPr>
          <p:cNvSpPr>
            <a:spLocks noGrp="1"/>
          </p:cNvSpPr>
          <p:nvPr>
            <p:ph type="ftr" sz="quarter" idx="11"/>
          </p:nvPr>
        </p:nvSpPr>
        <p:spPr/>
        <p:txBody>
          <a:bodyPr>
            <a:noAutofit/>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B62C22E6-000A-05BA-5872-EF37F029AB00}"/>
              </a:ext>
            </a:extLst>
          </p:cNvPr>
          <p:cNvSpPr>
            <a:spLocks noGrp="1"/>
          </p:cNvSpPr>
          <p:nvPr>
            <p:ph type="sldNum" sz="quarter" idx="12"/>
          </p:nvPr>
        </p:nvSpPr>
        <p:spPr/>
        <p:txBody>
          <a:bodyPr>
            <a:noAutofit/>
          </a:bodyPr>
          <a:lstStyle/>
          <a:p>
            <a:fld id="{48F63A3B-78C7-47BE-AE5E-E10140E04643}" type="slidenum">
              <a:rPr lang="en-US" smtClean="0"/>
              <a:pPr/>
              <a:t>‹#›</a:t>
            </a:fld>
            <a:endParaRPr lang="en-US" dirty="0"/>
          </a:p>
        </p:txBody>
      </p:sp>
      <p:sp>
        <p:nvSpPr>
          <p:cNvPr id="17" name="Picture Placeholder 16">
            <a:extLst>
              <a:ext uri="{FF2B5EF4-FFF2-40B4-BE49-F238E27FC236}">
                <a16:creationId xmlns:a16="http://schemas.microsoft.com/office/drawing/2014/main" id="{6AAAFB85-16C0-836A-1D0D-E65277CC341D}"/>
              </a:ext>
            </a:extLst>
          </p:cNvPr>
          <p:cNvSpPr>
            <a:spLocks noGrp="1"/>
          </p:cNvSpPr>
          <p:nvPr>
            <p:ph type="pic" sz="quarter" idx="13"/>
          </p:nvPr>
        </p:nvSpPr>
        <p:spPr>
          <a:xfrm>
            <a:off x="758905" y="2392023"/>
            <a:ext cx="2596896" cy="2596896"/>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19" name="Text Placeholder 18">
            <a:extLst>
              <a:ext uri="{FF2B5EF4-FFF2-40B4-BE49-F238E27FC236}">
                <a16:creationId xmlns:a16="http://schemas.microsoft.com/office/drawing/2014/main" id="{FB04BFFD-8D76-D31F-232F-38A7065ACAF3}"/>
              </a:ext>
            </a:extLst>
          </p:cNvPr>
          <p:cNvSpPr>
            <a:spLocks noGrp="1"/>
          </p:cNvSpPr>
          <p:nvPr>
            <p:ph type="body" sz="quarter" idx="14" hasCustomPrompt="1"/>
          </p:nvPr>
        </p:nvSpPr>
        <p:spPr>
          <a:xfrm>
            <a:off x="758905" y="4989515"/>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1" name="Text Placeholder 20">
            <a:extLst>
              <a:ext uri="{FF2B5EF4-FFF2-40B4-BE49-F238E27FC236}">
                <a16:creationId xmlns:a16="http://schemas.microsoft.com/office/drawing/2014/main" id="{75A2E03A-AFB4-3868-FAB5-A24228FA8A04}"/>
              </a:ext>
            </a:extLst>
          </p:cNvPr>
          <p:cNvSpPr>
            <a:spLocks noGrp="1"/>
          </p:cNvSpPr>
          <p:nvPr>
            <p:ph type="body" sz="quarter" idx="15" hasCustomPrompt="1"/>
          </p:nvPr>
        </p:nvSpPr>
        <p:spPr>
          <a:xfrm>
            <a:off x="916885" y="5599755"/>
            <a:ext cx="2283472" cy="365125"/>
          </a:xfrm>
        </p:spPr>
        <p:txBody>
          <a:bodyPr anchor="ctr">
            <a:noAutofit/>
          </a:bodyPr>
          <a:lstStyle>
            <a:lvl1pPr marL="0" indent="0" algn="ctr">
              <a:buNone/>
              <a:defRPr sz="1400"/>
            </a:lvl1pPr>
          </a:lstStyle>
          <a:p>
            <a:pPr lvl="0"/>
            <a:r>
              <a:rPr lang="en-US" dirty="0"/>
              <a:t>Title</a:t>
            </a:r>
          </a:p>
        </p:txBody>
      </p:sp>
      <p:sp>
        <p:nvSpPr>
          <p:cNvPr id="23" name="Picture Placeholder 16">
            <a:extLst>
              <a:ext uri="{FF2B5EF4-FFF2-40B4-BE49-F238E27FC236}">
                <a16:creationId xmlns:a16="http://schemas.microsoft.com/office/drawing/2014/main" id="{FBADCD1B-D9E0-EA12-0DD5-22E5C60E5D6B}"/>
              </a:ext>
            </a:extLst>
          </p:cNvPr>
          <p:cNvSpPr>
            <a:spLocks noGrp="1"/>
          </p:cNvSpPr>
          <p:nvPr>
            <p:ph type="pic" sz="quarter" idx="17"/>
          </p:nvPr>
        </p:nvSpPr>
        <p:spPr>
          <a:xfrm>
            <a:off x="3517361" y="2392619"/>
            <a:ext cx="2596896" cy="2596896"/>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2" name="Text Placeholder 18">
            <a:extLst>
              <a:ext uri="{FF2B5EF4-FFF2-40B4-BE49-F238E27FC236}">
                <a16:creationId xmlns:a16="http://schemas.microsoft.com/office/drawing/2014/main" id="{AD33972D-9092-4B3C-A699-07849068AF1D}"/>
              </a:ext>
            </a:extLst>
          </p:cNvPr>
          <p:cNvSpPr>
            <a:spLocks noGrp="1"/>
          </p:cNvSpPr>
          <p:nvPr>
            <p:ph type="body" sz="quarter" idx="16" hasCustomPrompt="1"/>
          </p:nvPr>
        </p:nvSpPr>
        <p:spPr>
          <a:xfrm>
            <a:off x="3516747" y="4990111"/>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4" name="Text Placeholder 20">
            <a:extLst>
              <a:ext uri="{FF2B5EF4-FFF2-40B4-BE49-F238E27FC236}">
                <a16:creationId xmlns:a16="http://schemas.microsoft.com/office/drawing/2014/main" id="{B54F15B1-EAC3-0113-6737-C64480876C5F}"/>
              </a:ext>
            </a:extLst>
          </p:cNvPr>
          <p:cNvSpPr>
            <a:spLocks noGrp="1"/>
          </p:cNvSpPr>
          <p:nvPr>
            <p:ph type="body" sz="quarter" idx="18" hasCustomPrompt="1"/>
          </p:nvPr>
        </p:nvSpPr>
        <p:spPr>
          <a:xfrm>
            <a:off x="3674073" y="5600351"/>
            <a:ext cx="2283472" cy="365125"/>
          </a:xfrm>
        </p:spPr>
        <p:txBody>
          <a:bodyPr anchor="ctr">
            <a:noAutofit/>
          </a:bodyPr>
          <a:lstStyle>
            <a:lvl1pPr marL="0" indent="0" algn="ctr">
              <a:buNone/>
              <a:defRPr sz="1400"/>
            </a:lvl1pPr>
          </a:lstStyle>
          <a:p>
            <a:pPr lvl="0"/>
            <a:r>
              <a:rPr lang="en-US" dirty="0"/>
              <a:t>Title</a:t>
            </a:r>
          </a:p>
        </p:txBody>
      </p:sp>
      <p:sp>
        <p:nvSpPr>
          <p:cNvPr id="26" name="Picture Placeholder 16">
            <a:extLst>
              <a:ext uri="{FF2B5EF4-FFF2-40B4-BE49-F238E27FC236}">
                <a16:creationId xmlns:a16="http://schemas.microsoft.com/office/drawing/2014/main" id="{FCEED0A5-9A71-D54A-91FC-264BD71DDED3}"/>
              </a:ext>
            </a:extLst>
          </p:cNvPr>
          <p:cNvSpPr>
            <a:spLocks noGrp="1"/>
          </p:cNvSpPr>
          <p:nvPr>
            <p:ph type="pic" sz="quarter" idx="20"/>
          </p:nvPr>
        </p:nvSpPr>
        <p:spPr>
          <a:xfrm>
            <a:off x="6275817" y="2393215"/>
            <a:ext cx="2596896" cy="2596896"/>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5" name="Text Placeholder 18">
            <a:extLst>
              <a:ext uri="{FF2B5EF4-FFF2-40B4-BE49-F238E27FC236}">
                <a16:creationId xmlns:a16="http://schemas.microsoft.com/office/drawing/2014/main" id="{F44A0C74-A714-A8C2-69D2-74CAD68037A5}"/>
              </a:ext>
            </a:extLst>
          </p:cNvPr>
          <p:cNvSpPr>
            <a:spLocks noGrp="1"/>
          </p:cNvSpPr>
          <p:nvPr>
            <p:ph type="body" sz="quarter" idx="19" hasCustomPrompt="1"/>
          </p:nvPr>
        </p:nvSpPr>
        <p:spPr>
          <a:xfrm>
            <a:off x="6274589" y="4990707"/>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7" name="Text Placeholder 20">
            <a:extLst>
              <a:ext uri="{FF2B5EF4-FFF2-40B4-BE49-F238E27FC236}">
                <a16:creationId xmlns:a16="http://schemas.microsoft.com/office/drawing/2014/main" id="{552F4682-3F02-2A70-A285-FB2D1822A4D6}"/>
              </a:ext>
            </a:extLst>
          </p:cNvPr>
          <p:cNvSpPr>
            <a:spLocks noGrp="1"/>
          </p:cNvSpPr>
          <p:nvPr>
            <p:ph type="body" sz="quarter" idx="21" hasCustomPrompt="1"/>
          </p:nvPr>
        </p:nvSpPr>
        <p:spPr>
          <a:xfrm>
            <a:off x="6432529" y="5600947"/>
            <a:ext cx="2283472" cy="365125"/>
          </a:xfrm>
        </p:spPr>
        <p:txBody>
          <a:bodyPr anchor="ctr">
            <a:noAutofit/>
          </a:bodyPr>
          <a:lstStyle>
            <a:lvl1pPr marL="0" indent="0" algn="ctr">
              <a:buNone/>
              <a:defRPr sz="1400"/>
            </a:lvl1pPr>
          </a:lstStyle>
          <a:p>
            <a:pPr lvl="0"/>
            <a:r>
              <a:rPr lang="en-US" dirty="0"/>
              <a:t>Title</a:t>
            </a:r>
          </a:p>
        </p:txBody>
      </p:sp>
      <p:sp>
        <p:nvSpPr>
          <p:cNvPr id="29" name="Picture Placeholder 16">
            <a:extLst>
              <a:ext uri="{FF2B5EF4-FFF2-40B4-BE49-F238E27FC236}">
                <a16:creationId xmlns:a16="http://schemas.microsoft.com/office/drawing/2014/main" id="{4F0F5D16-7316-B120-F378-E3D492FEEB9C}"/>
              </a:ext>
            </a:extLst>
          </p:cNvPr>
          <p:cNvSpPr>
            <a:spLocks noGrp="1"/>
          </p:cNvSpPr>
          <p:nvPr>
            <p:ph type="pic" sz="quarter" idx="23"/>
          </p:nvPr>
        </p:nvSpPr>
        <p:spPr>
          <a:xfrm>
            <a:off x="9034272" y="2393215"/>
            <a:ext cx="2596896" cy="2596896"/>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8" name="Text Placeholder 18">
            <a:extLst>
              <a:ext uri="{FF2B5EF4-FFF2-40B4-BE49-F238E27FC236}">
                <a16:creationId xmlns:a16="http://schemas.microsoft.com/office/drawing/2014/main" id="{47AC9724-9FC2-62FA-0DE7-3F9FE9B67A34}"/>
              </a:ext>
            </a:extLst>
          </p:cNvPr>
          <p:cNvSpPr>
            <a:spLocks noGrp="1"/>
          </p:cNvSpPr>
          <p:nvPr>
            <p:ph type="body" sz="quarter" idx="22" hasCustomPrompt="1"/>
          </p:nvPr>
        </p:nvSpPr>
        <p:spPr>
          <a:xfrm>
            <a:off x="9032431" y="4990707"/>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30" name="Text Placeholder 20">
            <a:extLst>
              <a:ext uri="{FF2B5EF4-FFF2-40B4-BE49-F238E27FC236}">
                <a16:creationId xmlns:a16="http://schemas.microsoft.com/office/drawing/2014/main" id="{114EE337-FC29-F325-E528-A3F809B28B5B}"/>
              </a:ext>
            </a:extLst>
          </p:cNvPr>
          <p:cNvSpPr>
            <a:spLocks noGrp="1"/>
          </p:cNvSpPr>
          <p:nvPr>
            <p:ph type="body" sz="quarter" idx="24" hasCustomPrompt="1"/>
          </p:nvPr>
        </p:nvSpPr>
        <p:spPr>
          <a:xfrm>
            <a:off x="9190984" y="5600947"/>
            <a:ext cx="2283472" cy="365125"/>
          </a:xfrm>
        </p:spPr>
        <p:txBody>
          <a:bodyPr anchor="ctr">
            <a:noAutofit/>
          </a:bodyPr>
          <a:lstStyle>
            <a:lvl1pPr marL="0" indent="0" algn="ctr">
              <a:buNone/>
              <a:defRPr sz="1400"/>
            </a:lvl1pPr>
          </a:lstStyle>
          <a:p>
            <a:pPr lvl="0"/>
            <a:r>
              <a:rPr lang="en-US" dirty="0"/>
              <a:t>Title</a:t>
            </a:r>
          </a:p>
        </p:txBody>
      </p:sp>
    </p:spTree>
    <p:extLst>
      <p:ext uri="{BB962C8B-B14F-4D97-AF65-F5344CB8AC3E}">
        <p14:creationId xmlns:p14="http://schemas.microsoft.com/office/powerpoint/2010/main" val="258665376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am x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04E8AF-9DFE-7077-DB36-941F6490BAD8}"/>
              </a:ext>
            </a:extLst>
          </p:cNvPr>
          <p:cNvSpPr>
            <a:spLocks noGrp="1"/>
          </p:cNvSpPr>
          <p:nvPr>
            <p:ph type="title"/>
          </p:nvPr>
        </p:nvSpPr>
        <p:spPr>
          <a:xfrm>
            <a:off x="758952" y="539496"/>
            <a:ext cx="10671048" cy="768096"/>
          </a:xfrm>
        </p:spPr>
        <p:txBody>
          <a:bodyPr>
            <a:noAutofit/>
          </a:bodyPr>
          <a:lstStyle>
            <a:lvl1pPr>
              <a:lnSpc>
                <a:spcPct val="100000"/>
              </a:lnSpc>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43B58B80-D2DB-A0A1-0362-1157E9087574}"/>
              </a:ext>
            </a:extLst>
          </p:cNvPr>
          <p:cNvSpPr>
            <a:spLocks noGrp="1"/>
          </p:cNvSpPr>
          <p:nvPr>
            <p:ph type="ftr" sz="quarter" idx="11"/>
          </p:nvPr>
        </p:nvSpPr>
        <p:spPr/>
        <p:txBody>
          <a:bodyPr>
            <a:noAutofit/>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B62C22E6-000A-05BA-5872-EF37F029AB00}"/>
              </a:ext>
            </a:extLst>
          </p:cNvPr>
          <p:cNvSpPr>
            <a:spLocks noGrp="1"/>
          </p:cNvSpPr>
          <p:nvPr>
            <p:ph type="sldNum" sz="quarter" idx="12"/>
          </p:nvPr>
        </p:nvSpPr>
        <p:spPr/>
        <p:txBody>
          <a:bodyPr>
            <a:noAutofit/>
          </a:bodyPr>
          <a:lstStyle/>
          <a:p>
            <a:fld id="{48F63A3B-78C7-47BE-AE5E-E10140E04643}" type="slidenum">
              <a:rPr lang="en-US" smtClean="0"/>
              <a:pPr/>
              <a:t>‹#›</a:t>
            </a:fld>
            <a:endParaRPr lang="en-US" dirty="0"/>
          </a:p>
        </p:txBody>
      </p:sp>
      <p:sp>
        <p:nvSpPr>
          <p:cNvPr id="17" name="Picture Placeholder 16">
            <a:extLst>
              <a:ext uri="{FF2B5EF4-FFF2-40B4-BE49-F238E27FC236}">
                <a16:creationId xmlns:a16="http://schemas.microsoft.com/office/drawing/2014/main" id="{6AAAFB85-16C0-836A-1D0D-E65277CC341D}"/>
              </a:ext>
            </a:extLst>
          </p:cNvPr>
          <p:cNvSpPr>
            <a:spLocks noGrp="1"/>
          </p:cNvSpPr>
          <p:nvPr>
            <p:ph type="pic" sz="quarter" idx="13"/>
          </p:nvPr>
        </p:nvSpPr>
        <p:spPr>
          <a:xfrm>
            <a:off x="1271016"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19" name="Text Placeholder 18">
            <a:extLst>
              <a:ext uri="{FF2B5EF4-FFF2-40B4-BE49-F238E27FC236}">
                <a16:creationId xmlns:a16="http://schemas.microsoft.com/office/drawing/2014/main" id="{FB04BFFD-8D76-D31F-232F-38A7065ACAF3}"/>
              </a:ext>
            </a:extLst>
          </p:cNvPr>
          <p:cNvSpPr>
            <a:spLocks noGrp="1"/>
          </p:cNvSpPr>
          <p:nvPr>
            <p:ph type="body" sz="quarter" idx="14" hasCustomPrompt="1"/>
          </p:nvPr>
        </p:nvSpPr>
        <p:spPr>
          <a:xfrm>
            <a:off x="1271016" y="3191256"/>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1" name="Text Placeholder 20">
            <a:extLst>
              <a:ext uri="{FF2B5EF4-FFF2-40B4-BE49-F238E27FC236}">
                <a16:creationId xmlns:a16="http://schemas.microsoft.com/office/drawing/2014/main" id="{75A2E03A-AFB4-3868-FAB5-A24228FA8A04}"/>
              </a:ext>
            </a:extLst>
          </p:cNvPr>
          <p:cNvSpPr>
            <a:spLocks noGrp="1"/>
          </p:cNvSpPr>
          <p:nvPr>
            <p:ph type="body" sz="quarter" idx="15" hasCustomPrompt="1"/>
          </p:nvPr>
        </p:nvSpPr>
        <p:spPr>
          <a:xfrm>
            <a:off x="1271016" y="3616960"/>
            <a:ext cx="2029968" cy="182880"/>
          </a:xfrm>
        </p:spPr>
        <p:txBody>
          <a:bodyPr anchor="ctr">
            <a:noAutofit/>
          </a:bodyPr>
          <a:lstStyle>
            <a:lvl1pPr marL="0" indent="0" algn="ctr">
              <a:buNone/>
              <a:defRPr sz="1200" spc="20" baseline="0"/>
            </a:lvl1pPr>
          </a:lstStyle>
          <a:p>
            <a:pPr lvl="0"/>
            <a:r>
              <a:rPr lang="en-US" dirty="0"/>
              <a:t>Title</a:t>
            </a:r>
          </a:p>
        </p:txBody>
      </p:sp>
      <p:sp>
        <p:nvSpPr>
          <p:cNvPr id="10" name="Picture Placeholder 16">
            <a:extLst>
              <a:ext uri="{FF2B5EF4-FFF2-40B4-BE49-F238E27FC236}">
                <a16:creationId xmlns:a16="http://schemas.microsoft.com/office/drawing/2014/main" id="{BB749B9A-080F-37C0-08E6-909A5DA554D4}"/>
              </a:ext>
            </a:extLst>
          </p:cNvPr>
          <p:cNvSpPr>
            <a:spLocks noGrp="1"/>
          </p:cNvSpPr>
          <p:nvPr>
            <p:ph type="pic" sz="quarter" idx="25"/>
          </p:nvPr>
        </p:nvSpPr>
        <p:spPr>
          <a:xfrm>
            <a:off x="1271016"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14" name="Text Placeholder 18">
            <a:extLst>
              <a:ext uri="{FF2B5EF4-FFF2-40B4-BE49-F238E27FC236}">
                <a16:creationId xmlns:a16="http://schemas.microsoft.com/office/drawing/2014/main" id="{C4C7516E-0853-87BE-108B-697DD8E0DA75}"/>
              </a:ext>
            </a:extLst>
          </p:cNvPr>
          <p:cNvSpPr>
            <a:spLocks noGrp="1"/>
          </p:cNvSpPr>
          <p:nvPr>
            <p:ph type="body" sz="quarter" idx="29" hasCustomPrompt="1"/>
          </p:nvPr>
        </p:nvSpPr>
        <p:spPr>
          <a:xfrm>
            <a:off x="1271016" y="5790184"/>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15" name="Text Placeholder 20">
            <a:extLst>
              <a:ext uri="{FF2B5EF4-FFF2-40B4-BE49-F238E27FC236}">
                <a16:creationId xmlns:a16="http://schemas.microsoft.com/office/drawing/2014/main" id="{FB1A74E1-7CEB-F501-F998-7361A20F7349}"/>
              </a:ext>
            </a:extLst>
          </p:cNvPr>
          <p:cNvSpPr>
            <a:spLocks noGrp="1"/>
          </p:cNvSpPr>
          <p:nvPr>
            <p:ph type="body" sz="quarter" idx="30" hasCustomPrompt="1"/>
          </p:nvPr>
        </p:nvSpPr>
        <p:spPr>
          <a:xfrm>
            <a:off x="1271016" y="6215888"/>
            <a:ext cx="2029968" cy="182880"/>
          </a:xfrm>
        </p:spPr>
        <p:txBody>
          <a:bodyPr anchor="ctr">
            <a:noAutofit/>
          </a:bodyPr>
          <a:lstStyle>
            <a:lvl1pPr marL="0" indent="0" algn="ctr">
              <a:buNone/>
              <a:defRPr sz="1200" spc="20" baseline="0"/>
            </a:lvl1pPr>
          </a:lstStyle>
          <a:p>
            <a:pPr lvl="0"/>
            <a:r>
              <a:rPr lang="en-US" dirty="0"/>
              <a:t>Title</a:t>
            </a:r>
          </a:p>
        </p:txBody>
      </p:sp>
      <p:sp>
        <p:nvSpPr>
          <p:cNvPr id="23" name="Picture Placeholder 16">
            <a:extLst>
              <a:ext uri="{FF2B5EF4-FFF2-40B4-BE49-F238E27FC236}">
                <a16:creationId xmlns:a16="http://schemas.microsoft.com/office/drawing/2014/main" id="{FBADCD1B-D9E0-EA12-0DD5-22E5C60E5D6B}"/>
              </a:ext>
            </a:extLst>
          </p:cNvPr>
          <p:cNvSpPr>
            <a:spLocks noGrp="1"/>
          </p:cNvSpPr>
          <p:nvPr>
            <p:ph type="pic" sz="quarter" idx="17"/>
          </p:nvPr>
        </p:nvSpPr>
        <p:spPr>
          <a:xfrm>
            <a:off x="3828288"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2" name="Text Placeholder 18">
            <a:extLst>
              <a:ext uri="{FF2B5EF4-FFF2-40B4-BE49-F238E27FC236}">
                <a16:creationId xmlns:a16="http://schemas.microsoft.com/office/drawing/2014/main" id="{AD33972D-9092-4B3C-A699-07849068AF1D}"/>
              </a:ext>
            </a:extLst>
          </p:cNvPr>
          <p:cNvSpPr>
            <a:spLocks noGrp="1"/>
          </p:cNvSpPr>
          <p:nvPr>
            <p:ph type="body" sz="quarter" idx="16" hasCustomPrompt="1"/>
          </p:nvPr>
        </p:nvSpPr>
        <p:spPr>
          <a:xfrm>
            <a:off x="3828288" y="3191256"/>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4" name="Text Placeholder 20">
            <a:extLst>
              <a:ext uri="{FF2B5EF4-FFF2-40B4-BE49-F238E27FC236}">
                <a16:creationId xmlns:a16="http://schemas.microsoft.com/office/drawing/2014/main" id="{B54F15B1-EAC3-0113-6737-C64480876C5F}"/>
              </a:ext>
            </a:extLst>
          </p:cNvPr>
          <p:cNvSpPr>
            <a:spLocks noGrp="1"/>
          </p:cNvSpPr>
          <p:nvPr>
            <p:ph type="body" sz="quarter" idx="18" hasCustomPrompt="1"/>
          </p:nvPr>
        </p:nvSpPr>
        <p:spPr>
          <a:xfrm>
            <a:off x="3828288" y="3616960"/>
            <a:ext cx="2029968" cy="182880"/>
          </a:xfrm>
        </p:spPr>
        <p:txBody>
          <a:bodyPr anchor="ctr">
            <a:noAutofit/>
          </a:bodyPr>
          <a:lstStyle>
            <a:lvl1pPr marL="0" indent="0" algn="ctr">
              <a:buNone/>
              <a:defRPr sz="1200" spc="20" baseline="0"/>
            </a:lvl1pPr>
          </a:lstStyle>
          <a:p>
            <a:pPr lvl="0"/>
            <a:r>
              <a:rPr lang="en-US" dirty="0"/>
              <a:t>Title</a:t>
            </a:r>
          </a:p>
        </p:txBody>
      </p:sp>
      <p:sp>
        <p:nvSpPr>
          <p:cNvPr id="11" name="Picture Placeholder 16">
            <a:extLst>
              <a:ext uri="{FF2B5EF4-FFF2-40B4-BE49-F238E27FC236}">
                <a16:creationId xmlns:a16="http://schemas.microsoft.com/office/drawing/2014/main" id="{B5D5100A-3D51-45DB-3A84-9E7FB85261E3}"/>
              </a:ext>
            </a:extLst>
          </p:cNvPr>
          <p:cNvSpPr>
            <a:spLocks noGrp="1"/>
          </p:cNvSpPr>
          <p:nvPr>
            <p:ph type="pic" sz="quarter" idx="26"/>
          </p:nvPr>
        </p:nvSpPr>
        <p:spPr>
          <a:xfrm>
            <a:off x="3828288"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16" name="Text Placeholder 18">
            <a:extLst>
              <a:ext uri="{FF2B5EF4-FFF2-40B4-BE49-F238E27FC236}">
                <a16:creationId xmlns:a16="http://schemas.microsoft.com/office/drawing/2014/main" id="{B775B771-678A-D917-7FE0-5DA7A23CCE25}"/>
              </a:ext>
            </a:extLst>
          </p:cNvPr>
          <p:cNvSpPr>
            <a:spLocks noGrp="1"/>
          </p:cNvSpPr>
          <p:nvPr>
            <p:ph type="body" sz="quarter" idx="31" hasCustomPrompt="1"/>
          </p:nvPr>
        </p:nvSpPr>
        <p:spPr>
          <a:xfrm>
            <a:off x="3828288" y="5790184"/>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18" name="Text Placeholder 20">
            <a:extLst>
              <a:ext uri="{FF2B5EF4-FFF2-40B4-BE49-F238E27FC236}">
                <a16:creationId xmlns:a16="http://schemas.microsoft.com/office/drawing/2014/main" id="{AA2B9540-B92A-AD9C-C01A-B08A98BF8455}"/>
              </a:ext>
            </a:extLst>
          </p:cNvPr>
          <p:cNvSpPr>
            <a:spLocks noGrp="1"/>
          </p:cNvSpPr>
          <p:nvPr>
            <p:ph type="body" sz="quarter" idx="32" hasCustomPrompt="1"/>
          </p:nvPr>
        </p:nvSpPr>
        <p:spPr>
          <a:xfrm>
            <a:off x="3828288" y="6215888"/>
            <a:ext cx="2029968" cy="182880"/>
          </a:xfrm>
        </p:spPr>
        <p:txBody>
          <a:bodyPr anchor="ctr">
            <a:noAutofit/>
          </a:bodyPr>
          <a:lstStyle>
            <a:lvl1pPr marL="0" indent="0" algn="ctr">
              <a:buNone/>
              <a:defRPr sz="1200" spc="20" baseline="0"/>
            </a:lvl1pPr>
          </a:lstStyle>
          <a:p>
            <a:pPr lvl="0"/>
            <a:r>
              <a:rPr lang="en-US" dirty="0"/>
              <a:t>Title</a:t>
            </a:r>
          </a:p>
        </p:txBody>
      </p:sp>
      <p:sp>
        <p:nvSpPr>
          <p:cNvPr id="26" name="Picture Placeholder 16">
            <a:extLst>
              <a:ext uri="{FF2B5EF4-FFF2-40B4-BE49-F238E27FC236}">
                <a16:creationId xmlns:a16="http://schemas.microsoft.com/office/drawing/2014/main" id="{FCEED0A5-9A71-D54A-91FC-264BD71DDED3}"/>
              </a:ext>
            </a:extLst>
          </p:cNvPr>
          <p:cNvSpPr>
            <a:spLocks noGrp="1"/>
          </p:cNvSpPr>
          <p:nvPr>
            <p:ph type="pic" sz="quarter" idx="20"/>
          </p:nvPr>
        </p:nvSpPr>
        <p:spPr>
          <a:xfrm>
            <a:off x="6385560"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5" name="Text Placeholder 18">
            <a:extLst>
              <a:ext uri="{FF2B5EF4-FFF2-40B4-BE49-F238E27FC236}">
                <a16:creationId xmlns:a16="http://schemas.microsoft.com/office/drawing/2014/main" id="{F44A0C74-A714-A8C2-69D2-74CAD68037A5}"/>
              </a:ext>
            </a:extLst>
          </p:cNvPr>
          <p:cNvSpPr>
            <a:spLocks noGrp="1"/>
          </p:cNvSpPr>
          <p:nvPr>
            <p:ph type="body" sz="quarter" idx="19" hasCustomPrompt="1"/>
          </p:nvPr>
        </p:nvSpPr>
        <p:spPr>
          <a:xfrm>
            <a:off x="6385560" y="3191256"/>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7" name="Text Placeholder 20">
            <a:extLst>
              <a:ext uri="{FF2B5EF4-FFF2-40B4-BE49-F238E27FC236}">
                <a16:creationId xmlns:a16="http://schemas.microsoft.com/office/drawing/2014/main" id="{552F4682-3F02-2A70-A285-FB2D1822A4D6}"/>
              </a:ext>
            </a:extLst>
          </p:cNvPr>
          <p:cNvSpPr>
            <a:spLocks noGrp="1"/>
          </p:cNvSpPr>
          <p:nvPr>
            <p:ph type="body" sz="quarter" idx="21" hasCustomPrompt="1"/>
          </p:nvPr>
        </p:nvSpPr>
        <p:spPr>
          <a:xfrm>
            <a:off x="6385560" y="3616960"/>
            <a:ext cx="2029968" cy="182880"/>
          </a:xfrm>
        </p:spPr>
        <p:txBody>
          <a:bodyPr anchor="ctr">
            <a:noAutofit/>
          </a:bodyPr>
          <a:lstStyle>
            <a:lvl1pPr marL="0" indent="0" algn="ctr">
              <a:buNone/>
              <a:defRPr sz="1200" spc="20" baseline="0"/>
            </a:lvl1pPr>
          </a:lstStyle>
          <a:p>
            <a:pPr lvl="0"/>
            <a:r>
              <a:rPr lang="en-US" dirty="0"/>
              <a:t>Title</a:t>
            </a:r>
          </a:p>
        </p:txBody>
      </p:sp>
      <p:sp>
        <p:nvSpPr>
          <p:cNvPr id="12" name="Picture Placeholder 16">
            <a:extLst>
              <a:ext uri="{FF2B5EF4-FFF2-40B4-BE49-F238E27FC236}">
                <a16:creationId xmlns:a16="http://schemas.microsoft.com/office/drawing/2014/main" id="{3D2AAC25-9404-1F6F-200C-5660F4995858}"/>
              </a:ext>
            </a:extLst>
          </p:cNvPr>
          <p:cNvSpPr>
            <a:spLocks noGrp="1"/>
          </p:cNvSpPr>
          <p:nvPr>
            <p:ph type="pic" sz="quarter" idx="27"/>
          </p:nvPr>
        </p:nvSpPr>
        <p:spPr>
          <a:xfrm>
            <a:off x="6385560"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0" name="Text Placeholder 18">
            <a:extLst>
              <a:ext uri="{FF2B5EF4-FFF2-40B4-BE49-F238E27FC236}">
                <a16:creationId xmlns:a16="http://schemas.microsoft.com/office/drawing/2014/main" id="{AE4677E1-AC1B-AB9C-5E0C-794903DD1CEB}"/>
              </a:ext>
            </a:extLst>
          </p:cNvPr>
          <p:cNvSpPr>
            <a:spLocks noGrp="1"/>
          </p:cNvSpPr>
          <p:nvPr>
            <p:ph type="body" sz="quarter" idx="33" hasCustomPrompt="1"/>
          </p:nvPr>
        </p:nvSpPr>
        <p:spPr>
          <a:xfrm>
            <a:off x="6385560" y="5790184"/>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31" name="Text Placeholder 20">
            <a:extLst>
              <a:ext uri="{FF2B5EF4-FFF2-40B4-BE49-F238E27FC236}">
                <a16:creationId xmlns:a16="http://schemas.microsoft.com/office/drawing/2014/main" id="{826BBF6C-7198-3C15-CDCB-E72B08709C1F}"/>
              </a:ext>
            </a:extLst>
          </p:cNvPr>
          <p:cNvSpPr>
            <a:spLocks noGrp="1"/>
          </p:cNvSpPr>
          <p:nvPr>
            <p:ph type="body" sz="quarter" idx="34" hasCustomPrompt="1"/>
          </p:nvPr>
        </p:nvSpPr>
        <p:spPr>
          <a:xfrm>
            <a:off x="6385560" y="6215888"/>
            <a:ext cx="2029968" cy="182880"/>
          </a:xfrm>
        </p:spPr>
        <p:txBody>
          <a:bodyPr anchor="ctr">
            <a:noAutofit/>
          </a:bodyPr>
          <a:lstStyle>
            <a:lvl1pPr marL="0" indent="0" algn="ctr">
              <a:buNone/>
              <a:defRPr sz="1200" spc="20" baseline="0"/>
            </a:lvl1pPr>
          </a:lstStyle>
          <a:p>
            <a:pPr lvl="0"/>
            <a:r>
              <a:rPr lang="en-US" dirty="0"/>
              <a:t>Title</a:t>
            </a:r>
          </a:p>
        </p:txBody>
      </p:sp>
      <p:sp>
        <p:nvSpPr>
          <p:cNvPr id="29" name="Picture Placeholder 16">
            <a:extLst>
              <a:ext uri="{FF2B5EF4-FFF2-40B4-BE49-F238E27FC236}">
                <a16:creationId xmlns:a16="http://schemas.microsoft.com/office/drawing/2014/main" id="{4F0F5D16-7316-B120-F378-E3D492FEEB9C}"/>
              </a:ext>
            </a:extLst>
          </p:cNvPr>
          <p:cNvSpPr>
            <a:spLocks noGrp="1"/>
          </p:cNvSpPr>
          <p:nvPr>
            <p:ph type="pic" sz="quarter" idx="23"/>
          </p:nvPr>
        </p:nvSpPr>
        <p:spPr>
          <a:xfrm>
            <a:off x="8942832"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8" name="Text Placeholder 18">
            <a:extLst>
              <a:ext uri="{FF2B5EF4-FFF2-40B4-BE49-F238E27FC236}">
                <a16:creationId xmlns:a16="http://schemas.microsoft.com/office/drawing/2014/main" id="{47AC9724-9FC2-62FA-0DE7-3F9FE9B67A34}"/>
              </a:ext>
            </a:extLst>
          </p:cNvPr>
          <p:cNvSpPr>
            <a:spLocks noGrp="1"/>
          </p:cNvSpPr>
          <p:nvPr>
            <p:ph type="body" sz="quarter" idx="22" hasCustomPrompt="1"/>
          </p:nvPr>
        </p:nvSpPr>
        <p:spPr>
          <a:xfrm>
            <a:off x="8942832" y="3191256"/>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30" name="Text Placeholder 20">
            <a:extLst>
              <a:ext uri="{FF2B5EF4-FFF2-40B4-BE49-F238E27FC236}">
                <a16:creationId xmlns:a16="http://schemas.microsoft.com/office/drawing/2014/main" id="{114EE337-FC29-F325-E528-A3F809B28B5B}"/>
              </a:ext>
            </a:extLst>
          </p:cNvPr>
          <p:cNvSpPr>
            <a:spLocks noGrp="1"/>
          </p:cNvSpPr>
          <p:nvPr>
            <p:ph type="body" sz="quarter" idx="24" hasCustomPrompt="1"/>
          </p:nvPr>
        </p:nvSpPr>
        <p:spPr>
          <a:xfrm>
            <a:off x="8942832" y="3616960"/>
            <a:ext cx="2029968" cy="182880"/>
          </a:xfrm>
        </p:spPr>
        <p:txBody>
          <a:bodyPr anchor="ctr">
            <a:noAutofit/>
          </a:bodyPr>
          <a:lstStyle>
            <a:lvl1pPr marL="0" indent="0" algn="ctr">
              <a:buNone/>
              <a:defRPr sz="1200" spc="20" baseline="0"/>
            </a:lvl1pPr>
          </a:lstStyle>
          <a:p>
            <a:pPr lvl="0"/>
            <a:r>
              <a:rPr lang="en-US" dirty="0"/>
              <a:t>Title</a:t>
            </a:r>
          </a:p>
        </p:txBody>
      </p:sp>
      <p:sp>
        <p:nvSpPr>
          <p:cNvPr id="13" name="Picture Placeholder 16">
            <a:extLst>
              <a:ext uri="{FF2B5EF4-FFF2-40B4-BE49-F238E27FC236}">
                <a16:creationId xmlns:a16="http://schemas.microsoft.com/office/drawing/2014/main" id="{90CBAA5D-3D9B-0CB5-E527-996433638BE3}"/>
              </a:ext>
            </a:extLst>
          </p:cNvPr>
          <p:cNvSpPr>
            <a:spLocks noGrp="1"/>
          </p:cNvSpPr>
          <p:nvPr>
            <p:ph type="pic" sz="quarter" idx="28"/>
          </p:nvPr>
        </p:nvSpPr>
        <p:spPr>
          <a:xfrm>
            <a:off x="8942832"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32" name="Text Placeholder 18">
            <a:extLst>
              <a:ext uri="{FF2B5EF4-FFF2-40B4-BE49-F238E27FC236}">
                <a16:creationId xmlns:a16="http://schemas.microsoft.com/office/drawing/2014/main" id="{5B47333C-2F5E-FA7D-5DD1-191E0F421B61}"/>
              </a:ext>
            </a:extLst>
          </p:cNvPr>
          <p:cNvSpPr>
            <a:spLocks noGrp="1"/>
          </p:cNvSpPr>
          <p:nvPr>
            <p:ph type="body" sz="quarter" idx="35" hasCustomPrompt="1"/>
          </p:nvPr>
        </p:nvSpPr>
        <p:spPr>
          <a:xfrm>
            <a:off x="8942832" y="5790184"/>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33" name="Text Placeholder 20">
            <a:extLst>
              <a:ext uri="{FF2B5EF4-FFF2-40B4-BE49-F238E27FC236}">
                <a16:creationId xmlns:a16="http://schemas.microsoft.com/office/drawing/2014/main" id="{D0AA2AE2-5A11-76D4-4D9C-B6B24D1419D0}"/>
              </a:ext>
            </a:extLst>
          </p:cNvPr>
          <p:cNvSpPr>
            <a:spLocks noGrp="1"/>
          </p:cNvSpPr>
          <p:nvPr>
            <p:ph type="body" sz="quarter" idx="36" hasCustomPrompt="1"/>
          </p:nvPr>
        </p:nvSpPr>
        <p:spPr>
          <a:xfrm>
            <a:off x="8942832" y="6215888"/>
            <a:ext cx="2029968" cy="182880"/>
          </a:xfrm>
        </p:spPr>
        <p:txBody>
          <a:bodyPr anchor="ctr">
            <a:noAutofit/>
          </a:bodyPr>
          <a:lstStyle>
            <a:lvl1pPr marL="0" indent="0" algn="ctr">
              <a:buNone/>
              <a:defRPr sz="1200" spc="20" baseline="0"/>
            </a:lvl1pPr>
          </a:lstStyle>
          <a:p>
            <a:pPr lvl="0"/>
            <a:r>
              <a:rPr lang="en-US" dirty="0"/>
              <a:t>Title</a:t>
            </a:r>
          </a:p>
        </p:txBody>
      </p:sp>
    </p:spTree>
    <p:extLst>
      <p:ext uri="{BB962C8B-B14F-4D97-AF65-F5344CB8AC3E}">
        <p14:creationId xmlns:p14="http://schemas.microsoft.com/office/powerpoint/2010/main" val="190070913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B950ED98-B5D1-206C-403F-FA954F9D2CFF}"/>
              </a:ext>
            </a:extLst>
          </p:cNvPr>
          <p:cNvSpPr/>
          <p:nvPr userDrawn="1"/>
        </p:nvSpPr>
        <p:spPr>
          <a:xfrm>
            <a:off x="685338" y="3796480"/>
            <a:ext cx="2011680" cy="15179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0E8643CE-01D9-3E5E-15F6-20689F775F15}"/>
              </a:ext>
            </a:extLst>
          </p:cNvPr>
          <p:cNvSpPr/>
          <p:nvPr userDrawn="1"/>
        </p:nvSpPr>
        <p:spPr>
          <a:xfrm>
            <a:off x="2900911" y="3796480"/>
            <a:ext cx="2011680" cy="151790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5AF82DDD-EDEC-7D87-F43A-113C5E4A4FE7}"/>
              </a:ext>
            </a:extLst>
          </p:cNvPr>
          <p:cNvSpPr/>
          <p:nvPr userDrawn="1"/>
        </p:nvSpPr>
        <p:spPr>
          <a:xfrm>
            <a:off x="5116484" y="3796480"/>
            <a:ext cx="2011680" cy="15179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E47E492E-967F-54B7-55B1-08A5E1C3615B}"/>
              </a:ext>
            </a:extLst>
          </p:cNvPr>
          <p:cNvSpPr/>
          <p:nvPr userDrawn="1"/>
        </p:nvSpPr>
        <p:spPr>
          <a:xfrm>
            <a:off x="9547629" y="3796480"/>
            <a:ext cx="2011680" cy="15179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DC0053FE-E44A-CA97-F782-67FC633E722E}"/>
              </a:ext>
            </a:extLst>
          </p:cNvPr>
          <p:cNvSpPr/>
          <p:nvPr userDrawn="1"/>
        </p:nvSpPr>
        <p:spPr>
          <a:xfrm>
            <a:off x="7332057" y="3796480"/>
            <a:ext cx="2011680" cy="151790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7445A0A-815D-3414-088B-C041E6742DBE}"/>
              </a:ext>
            </a:extLst>
          </p:cNvPr>
          <p:cNvSpPr>
            <a:spLocks noGrp="1"/>
          </p:cNvSpPr>
          <p:nvPr>
            <p:ph type="title"/>
          </p:nvPr>
        </p:nvSpPr>
        <p:spPr>
          <a:xfrm>
            <a:off x="758952" y="841248"/>
            <a:ext cx="10671048" cy="768096"/>
          </a:xfrm>
        </p:spPr>
        <p:txBody>
          <a:bodyPr>
            <a:noAutofit/>
          </a:bodyPr>
          <a:lstStyle>
            <a:lvl1pPr>
              <a:lnSpc>
                <a:spcPct val="100000"/>
              </a:lnSpc>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317B5E29-6335-83BC-FA01-FAE422D2658B}"/>
              </a:ext>
            </a:extLst>
          </p:cNvPr>
          <p:cNvSpPr>
            <a:spLocks noGrp="1"/>
          </p:cNvSpPr>
          <p:nvPr>
            <p:ph type="ftr" sz="quarter" idx="11"/>
          </p:nvPr>
        </p:nvSpPr>
        <p:spPr/>
        <p:txBody>
          <a:bodyPr>
            <a:noAutofit/>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536476D1-B61A-E9FD-E266-768B405CC30B}"/>
              </a:ext>
            </a:extLst>
          </p:cNvPr>
          <p:cNvSpPr>
            <a:spLocks noGrp="1"/>
          </p:cNvSpPr>
          <p:nvPr>
            <p:ph type="sldNum" sz="quarter" idx="12"/>
          </p:nvPr>
        </p:nvSpPr>
        <p:spPr/>
        <p:txBody>
          <a:bodyPr>
            <a:noAutofit/>
          </a:bodyPr>
          <a:lstStyle/>
          <a:p>
            <a:fld id="{48F63A3B-78C7-47BE-AE5E-E10140E04643}" type="slidenum">
              <a:rPr lang="en-US" smtClean="0"/>
              <a:pPr/>
              <a:t>‹#›</a:t>
            </a:fld>
            <a:endParaRPr lang="en-US" dirty="0"/>
          </a:p>
        </p:txBody>
      </p:sp>
      <p:sp>
        <p:nvSpPr>
          <p:cNvPr id="46" name="Text Placeholder 2">
            <a:extLst>
              <a:ext uri="{FF2B5EF4-FFF2-40B4-BE49-F238E27FC236}">
                <a16:creationId xmlns:a16="http://schemas.microsoft.com/office/drawing/2014/main" id="{C025625F-8274-840F-6DD8-D36687CB8F7E}"/>
              </a:ext>
            </a:extLst>
          </p:cNvPr>
          <p:cNvSpPr>
            <a:spLocks noGrp="1"/>
          </p:cNvSpPr>
          <p:nvPr>
            <p:ph type="body" idx="1"/>
          </p:nvPr>
        </p:nvSpPr>
        <p:spPr>
          <a:xfrm>
            <a:off x="685338" y="2491684"/>
            <a:ext cx="2011680" cy="2825173"/>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4" name="Picture Placeholder 62">
            <a:extLst>
              <a:ext uri="{FF2B5EF4-FFF2-40B4-BE49-F238E27FC236}">
                <a16:creationId xmlns:a16="http://schemas.microsoft.com/office/drawing/2014/main" id="{2F18FBB7-2D21-7954-1324-C7D3BFE5C85D}"/>
              </a:ext>
            </a:extLst>
          </p:cNvPr>
          <p:cNvSpPr>
            <a:spLocks noGrp="1"/>
          </p:cNvSpPr>
          <p:nvPr>
            <p:ph type="pic" sz="quarter" idx="23"/>
          </p:nvPr>
        </p:nvSpPr>
        <p:spPr>
          <a:xfrm>
            <a:off x="1339134" y="2111058"/>
            <a:ext cx="704088" cy="704088"/>
          </a:xfrm>
          <a:prstGeom prst="ellipse">
            <a:avLst/>
          </a:prstGeom>
          <a:solidFill>
            <a:schemeClr val="accent1"/>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52" name="Text Placeholder 51">
            <a:extLst>
              <a:ext uri="{FF2B5EF4-FFF2-40B4-BE49-F238E27FC236}">
                <a16:creationId xmlns:a16="http://schemas.microsoft.com/office/drawing/2014/main" id="{2EF54C35-5F8E-4E0A-AB4D-97E38121910A}"/>
              </a:ext>
            </a:extLst>
          </p:cNvPr>
          <p:cNvSpPr>
            <a:spLocks noGrp="1"/>
          </p:cNvSpPr>
          <p:nvPr>
            <p:ph type="body" sz="quarter" idx="18"/>
          </p:nvPr>
        </p:nvSpPr>
        <p:spPr>
          <a:xfrm>
            <a:off x="731058"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
        <p:nvSpPr>
          <p:cNvPr id="47" name="Text Placeholder 4">
            <a:extLst>
              <a:ext uri="{FF2B5EF4-FFF2-40B4-BE49-F238E27FC236}">
                <a16:creationId xmlns:a16="http://schemas.microsoft.com/office/drawing/2014/main" id="{79F9AD31-B0C5-3563-C73A-8B6297FCFD1C}"/>
              </a:ext>
            </a:extLst>
          </p:cNvPr>
          <p:cNvSpPr>
            <a:spLocks noGrp="1"/>
          </p:cNvSpPr>
          <p:nvPr>
            <p:ph type="body" sz="quarter" idx="3"/>
          </p:nvPr>
        </p:nvSpPr>
        <p:spPr>
          <a:xfrm>
            <a:off x="2900910" y="2491684"/>
            <a:ext cx="2011680" cy="2825173"/>
          </a:xfrm>
          <a:noFill/>
          <a:ln w="12700">
            <a:solidFill>
              <a:schemeClr val="accent3"/>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8" name="Picture Placeholder 62">
            <a:extLst>
              <a:ext uri="{FF2B5EF4-FFF2-40B4-BE49-F238E27FC236}">
                <a16:creationId xmlns:a16="http://schemas.microsoft.com/office/drawing/2014/main" id="{05E8E8EF-4954-870B-04E5-82BC660A6738}"/>
              </a:ext>
            </a:extLst>
          </p:cNvPr>
          <p:cNvSpPr>
            <a:spLocks noGrp="1"/>
          </p:cNvSpPr>
          <p:nvPr>
            <p:ph type="pic" sz="quarter" idx="27"/>
          </p:nvPr>
        </p:nvSpPr>
        <p:spPr>
          <a:xfrm>
            <a:off x="3554707" y="2111058"/>
            <a:ext cx="704088" cy="704088"/>
          </a:xfrm>
          <a:prstGeom prst="ellipse">
            <a:avLst/>
          </a:prstGeom>
          <a:solidFill>
            <a:schemeClr val="accent3"/>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58" name="Text Placeholder 51">
            <a:extLst>
              <a:ext uri="{FF2B5EF4-FFF2-40B4-BE49-F238E27FC236}">
                <a16:creationId xmlns:a16="http://schemas.microsoft.com/office/drawing/2014/main" id="{75981CD1-EA26-D1CF-F19E-B58C16BA8A69}"/>
              </a:ext>
            </a:extLst>
          </p:cNvPr>
          <p:cNvSpPr>
            <a:spLocks noGrp="1"/>
          </p:cNvSpPr>
          <p:nvPr>
            <p:ph type="body" sz="quarter" idx="19"/>
          </p:nvPr>
        </p:nvSpPr>
        <p:spPr>
          <a:xfrm>
            <a:off x="2946630"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
        <p:nvSpPr>
          <p:cNvPr id="48" name="Text Placeholder 4">
            <a:extLst>
              <a:ext uri="{FF2B5EF4-FFF2-40B4-BE49-F238E27FC236}">
                <a16:creationId xmlns:a16="http://schemas.microsoft.com/office/drawing/2014/main" id="{3A09BBD1-5CBC-B0EF-71C0-054FCB989BC6}"/>
              </a:ext>
            </a:extLst>
          </p:cNvPr>
          <p:cNvSpPr>
            <a:spLocks noGrp="1"/>
          </p:cNvSpPr>
          <p:nvPr>
            <p:ph type="body" sz="quarter" idx="13"/>
          </p:nvPr>
        </p:nvSpPr>
        <p:spPr>
          <a:xfrm>
            <a:off x="5116484" y="2491684"/>
            <a:ext cx="2011680" cy="2825173"/>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7" name="Picture Placeholder 62">
            <a:extLst>
              <a:ext uri="{FF2B5EF4-FFF2-40B4-BE49-F238E27FC236}">
                <a16:creationId xmlns:a16="http://schemas.microsoft.com/office/drawing/2014/main" id="{4AD0C8C9-DB5A-6DC8-2729-A21F1A5CF174}"/>
              </a:ext>
            </a:extLst>
          </p:cNvPr>
          <p:cNvSpPr>
            <a:spLocks noGrp="1"/>
          </p:cNvSpPr>
          <p:nvPr>
            <p:ph type="pic" sz="quarter" idx="26"/>
          </p:nvPr>
        </p:nvSpPr>
        <p:spPr>
          <a:xfrm>
            <a:off x="5770280" y="2111058"/>
            <a:ext cx="704088" cy="704088"/>
          </a:xfrm>
          <a:prstGeom prst="ellipse">
            <a:avLst/>
          </a:prstGeom>
          <a:solidFill>
            <a:schemeClr val="accent1"/>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59" name="Text Placeholder 51">
            <a:extLst>
              <a:ext uri="{FF2B5EF4-FFF2-40B4-BE49-F238E27FC236}">
                <a16:creationId xmlns:a16="http://schemas.microsoft.com/office/drawing/2014/main" id="{F02DE2DC-F65C-32A5-5821-89FB2F53C325}"/>
              </a:ext>
            </a:extLst>
          </p:cNvPr>
          <p:cNvSpPr>
            <a:spLocks noGrp="1"/>
          </p:cNvSpPr>
          <p:nvPr>
            <p:ph type="body" sz="quarter" idx="20"/>
          </p:nvPr>
        </p:nvSpPr>
        <p:spPr>
          <a:xfrm>
            <a:off x="5162204"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
        <p:nvSpPr>
          <p:cNvPr id="49" name="Text Placeholder 4">
            <a:extLst>
              <a:ext uri="{FF2B5EF4-FFF2-40B4-BE49-F238E27FC236}">
                <a16:creationId xmlns:a16="http://schemas.microsoft.com/office/drawing/2014/main" id="{084A0326-A0B8-1723-B8BA-B015344F2DCE}"/>
              </a:ext>
            </a:extLst>
          </p:cNvPr>
          <p:cNvSpPr>
            <a:spLocks noGrp="1"/>
          </p:cNvSpPr>
          <p:nvPr>
            <p:ph type="body" sz="quarter" idx="15"/>
          </p:nvPr>
        </p:nvSpPr>
        <p:spPr>
          <a:xfrm>
            <a:off x="7332057" y="2491684"/>
            <a:ext cx="2011680" cy="2825173"/>
          </a:xfrm>
          <a:noFill/>
          <a:ln w="12700">
            <a:solidFill>
              <a:schemeClr val="accent3"/>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6" name="Picture Placeholder 62">
            <a:extLst>
              <a:ext uri="{FF2B5EF4-FFF2-40B4-BE49-F238E27FC236}">
                <a16:creationId xmlns:a16="http://schemas.microsoft.com/office/drawing/2014/main" id="{139354A0-F5DF-3AC5-5E8B-A41146C26F3C}"/>
              </a:ext>
            </a:extLst>
          </p:cNvPr>
          <p:cNvSpPr>
            <a:spLocks noGrp="1"/>
          </p:cNvSpPr>
          <p:nvPr>
            <p:ph type="pic" sz="quarter" idx="25"/>
          </p:nvPr>
        </p:nvSpPr>
        <p:spPr>
          <a:xfrm>
            <a:off x="7985853" y="2111058"/>
            <a:ext cx="704088" cy="704088"/>
          </a:xfrm>
          <a:prstGeom prst="ellipse">
            <a:avLst/>
          </a:prstGeom>
          <a:solidFill>
            <a:schemeClr val="accent3"/>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60" name="Text Placeholder 51">
            <a:extLst>
              <a:ext uri="{FF2B5EF4-FFF2-40B4-BE49-F238E27FC236}">
                <a16:creationId xmlns:a16="http://schemas.microsoft.com/office/drawing/2014/main" id="{E9730E82-F317-686A-8777-D81705BCC706}"/>
              </a:ext>
            </a:extLst>
          </p:cNvPr>
          <p:cNvSpPr>
            <a:spLocks noGrp="1"/>
          </p:cNvSpPr>
          <p:nvPr>
            <p:ph type="body" sz="quarter" idx="21"/>
          </p:nvPr>
        </p:nvSpPr>
        <p:spPr>
          <a:xfrm>
            <a:off x="7377777"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
        <p:nvSpPr>
          <p:cNvPr id="50" name="Text Placeholder 4">
            <a:extLst>
              <a:ext uri="{FF2B5EF4-FFF2-40B4-BE49-F238E27FC236}">
                <a16:creationId xmlns:a16="http://schemas.microsoft.com/office/drawing/2014/main" id="{0E3B57F3-1903-446F-D989-D6CA342D0861}"/>
              </a:ext>
            </a:extLst>
          </p:cNvPr>
          <p:cNvSpPr>
            <a:spLocks noGrp="1"/>
          </p:cNvSpPr>
          <p:nvPr>
            <p:ph type="body" sz="quarter" idx="17"/>
          </p:nvPr>
        </p:nvSpPr>
        <p:spPr>
          <a:xfrm>
            <a:off x="9547629" y="2491684"/>
            <a:ext cx="2011680" cy="2825173"/>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5" name="Picture Placeholder 62">
            <a:extLst>
              <a:ext uri="{FF2B5EF4-FFF2-40B4-BE49-F238E27FC236}">
                <a16:creationId xmlns:a16="http://schemas.microsoft.com/office/drawing/2014/main" id="{D5BF3A8A-72F1-392E-855B-5B36E244A7FD}"/>
              </a:ext>
            </a:extLst>
          </p:cNvPr>
          <p:cNvSpPr>
            <a:spLocks noGrp="1"/>
          </p:cNvSpPr>
          <p:nvPr>
            <p:ph type="pic" sz="quarter" idx="24"/>
          </p:nvPr>
        </p:nvSpPr>
        <p:spPr>
          <a:xfrm>
            <a:off x="10201425" y="2111058"/>
            <a:ext cx="704088" cy="704088"/>
          </a:xfrm>
          <a:prstGeom prst="ellipse">
            <a:avLst/>
          </a:prstGeom>
          <a:solidFill>
            <a:schemeClr val="accent1"/>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61" name="Text Placeholder 51">
            <a:extLst>
              <a:ext uri="{FF2B5EF4-FFF2-40B4-BE49-F238E27FC236}">
                <a16:creationId xmlns:a16="http://schemas.microsoft.com/office/drawing/2014/main" id="{2AED5DDC-3165-FA12-0310-E3545223E292}"/>
              </a:ext>
            </a:extLst>
          </p:cNvPr>
          <p:cNvSpPr>
            <a:spLocks noGrp="1"/>
          </p:cNvSpPr>
          <p:nvPr>
            <p:ph type="body" sz="quarter" idx="22"/>
          </p:nvPr>
        </p:nvSpPr>
        <p:spPr>
          <a:xfrm>
            <a:off x="9593349"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Tree>
    <p:extLst>
      <p:ext uri="{BB962C8B-B14F-4D97-AF65-F5344CB8AC3E}">
        <p14:creationId xmlns:p14="http://schemas.microsoft.com/office/powerpoint/2010/main" val="87251621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9" name="Freeform: Shape 28">
            <a:extLst>
              <a:ext uri="{FF2B5EF4-FFF2-40B4-BE49-F238E27FC236}">
                <a16:creationId xmlns:a16="http://schemas.microsoft.com/office/drawing/2014/main" id="{E2DECB02-D9CE-E57A-0604-BFF41EC38AFA}"/>
              </a:ext>
            </a:extLst>
          </p:cNvPr>
          <p:cNvSpPr/>
          <p:nvPr userDrawn="1"/>
        </p:nvSpPr>
        <p:spPr>
          <a:xfrm>
            <a:off x="0" y="0"/>
            <a:ext cx="2838450" cy="2857958"/>
          </a:xfrm>
          <a:custGeom>
            <a:avLst/>
            <a:gdLst>
              <a:gd name="connsiteX0" fmla="*/ 1971005 w 2838450"/>
              <a:gd name="connsiteY0" fmla="*/ 0 h 2857958"/>
              <a:gd name="connsiteX1" fmla="*/ 2838450 w 2838450"/>
              <a:gd name="connsiteY1" fmla="*/ 0 h 2857958"/>
              <a:gd name="connsiteX2" fmla="*/ 2838450 w 2838450"/>
              <a:gd name="connsiteY2" fmla="*/ 7240 h 2857958"/>
              <a:gd name="connsiteX3" fmla="*/ 278890 w 2838450"/>
              <a:gd name="connsiteY3" fmla="*/ 2843883 h 2857958"/>
              <a:gd name="connsiteX4" fmla="*/ 0 w 2838450"/>
              <a:gd name="connsiteY4" fmla="*/ 2857958 h 2857958"/>
              <a:gd name="connsiteX5" fmla="*/ 0 w 2838450"/>
              <a:gd name="connsiteY5" fmla="*/ 1990580 h 2857958"/>
              <a:gd name="connsiteX6" fmla="*/ 190293 w 2838450"/>
              <a:gd name="connsiteY6" fmla="*/ 1980883 h 2857958"/>
              <a:gd name="connsiteX7" fmla="*/ 1960910 w 2838450"/>
              <a:gd name="connsiteY7" fmla="*/ 200390 h 2857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38450" h="2857958">
                <a:moveTo>
                  <a:pt x="1971005" y="0"/>
                </a:moveTo>
                <a:lnTo>
                  <a:pt x="2838450" y="0"/>
                </a:lnTo>
                <a:lnTo>
                  <a:pt x="2838450" y="7240"/>
                </a:lnTo>
                <a:cubicBezTo>
                  <a:pt x="2838450" y="1484015"/>
                  <a:pt x="1716931" y="2697914"/>
                  <a:pt x="278890" y="2843883"/>
                </a:cubicBezTo>
                <a:lnTo>
                  <a:pt x="0" y="2857958"/>
                </a:lnTo>
                <a:lnTo>
                  <a:pt x="0" y="1990580"/>
                </a:lnTo>
                <a:lnTo>
                  <a:pt x="190293" y="1980883"/>
                </a:lnTo>
                <a:cubicBezTo>
                  <a:pt x="1124600" y="1885128"/>
                  <a:pt x="1866185" y="1135788"/>
                  <a:pt x="1960910" y="200390"/>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lvl="0"/>
            <a:endParaRPr lang="en-US" dirty="0"/>
          </a:p>
        </p:txBody>
      </p:sp>
      <p:sp>
        <p:nvSpPr>
          <p:cNvPr id="26" name="Freeform: Shape 25">
            <a:extLst>
              <a:ext uri="{FF2B5EF4-FFF2-40B4-BE49-F238E27FC236}">
                <a16:creationId xmlns:a16="http://schemas.microsoft.com/office/drawing/2014/main" id="{68E760EA-7D83-1DF2-A8EE-4F218084E74F}"/>
              </a:ext>
            </a:extLst>
          </p:cNvPr>
          <p:cNvSpPr/>
          <p:nvPr userDrawn="1"/>
        </p:nvSpPr>
        <p:spPr>
          <a:xfrm>
            <a:off x="1" y="-1"/>
            <a:ext cx="1970627" cy="1990267"/>
          </a:xfrm>
          <a:custGeom>
            <a:avLst/>
            <a:gdLst>
              <a:gd name="connsiteX0" fmla="*/ 0 w 1970627"/>
              <a:gd name="connsiteY0" fmla="*/ 0 h 1990267"/>
              <a:gd name="connsiteX1" fmla="*/ 1970627 w 1970627"/>
              <a:gd name="connsiteY1" fmla="*/ 0 h 1990267"/>
              <a:gd name="connsiteX2" fmla="*/ 1960534 w 1970627"/>
              <a:gd name="connsiteY2" fmla="*/ 200357 h 1990267"/>
              <a:gd name="connsiteX3" fmla="*/ 190254 w 1970627"/>
              <a:gd name="connsiteY3" fmla="*/ 1980571 h 1990267"/>
              <a:gd name="connsiteX4" fmla="*/ 0 w 1970627"/>
              <a:gd name="connsiteY4" fmla="*/ 1990267 h 19902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0627" h="1990267">
                <a:moveTo>
                  <a:pt x="0" y="0"/>
                </a:moveTo>
                <a:lnTo>
                  <a:pt x="1970627" y="0"/>
                </a:lnTo>
                <a:lnTo>
                  <a:pt x="1960534" y="200357"/>
                </a:lnTo>
                <a:cubicBezTo>
                  <a:pt x="1865827" y="1135608"/>
                  <a:pt x="1124383" y="1884831"/>
                  <a:pt x="190254" y="1980571"/>
                </a:cubicBezTo>
                <a:lnTo>
                  <a:pt x="0" y="1990267"/>
                </a:lnTo>
                <a:close/>
              </a:path>
            </a:pathLst>
          </a:custGeom>
          <a:solidFill>
            <a:srgbClr val="F5CDCE"/>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6" name="Freeform: Shape 15">
            <a:extLst>
              <a:ext uri="{FF2B5EF4-FFF2-40B4-BE49-F238E27FC236}">
                <a16:creationId xmlns:a16="http://schemas.microsoft.com/office/drawing/2014/main" id="{FF3F3353-78A1-F584-81A6-9513382DF18F}"/>
              </a:ext>
            </a:extLst>
          </p:cNvPr>
          <p:cNvSpPr/>
          <p:nvPr userDrawn="1"/>
        </p:nvSpPr>
        <p:spPr>
          <a:xfrm>
            <a:off x="1" y="1"/>
            <a:ext cx="1003449" cy="1013015"/>
          </a:xfrm>
          <a:custGeom>
            <a:avLst/>
            <a:gdLst>
              <a:gd name="connsiteX0" fmla="*/ 0 w 1003449"/>
              <a:gd name="connsiteY0" fmla="*/ 0 h 1013015"/>
              <a:gd name="connsiteX1" fmla="*/ 1003449 w 1003449"/>
              <a:gd name="connsiteY1" fmla="*/ 0 h 1013015"/>
              <a:gd name="connsiteX2" fmla="*/ 998306 w 1003449"/>
              <a:gd name="connsiteY2" fmla="*/ 100639 h 1013015"/>
              <a:gd name="connsiteX3" fmla="*/ 90663 w 1003449"/>
              <a:gd name="connsiteY3" fmla="*/ 1008380 h 1013015"/>
              <a:gd name="connsiteX4" fmla="*/ 0 w 1003449"/>
              <a:gd name="connsiteY4" fmla="*/ 1013015 h 1013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3449" h="1013015">
                <a:moveTo>
                  <a:pt x="0" y="0"/>
                </a:moveTo>
                <a:lnTo>
                  <a:pt x="1003449" y="0"/>
                </a:lnTo>
                <a:lnTo>
                  <a:pt x="998306" y="100639"/>
                </a:lnTo>
                <a:cubicBezTo>
                  <a:pt x="949402" y="576784"/>
                  <a:pt x="566756" y="959471"/>
                  <a:pt x="90663" y="1008380"/>
                </a:cubicBezTo>
                <a:lnTo>
                  <a:pt x="0" y="1013015"/>
                </a:ln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 name="Title 1">
            <a:extLst>
              <a:ext uri="{FF2B5EF4-FFF2-40B4-BE49-F238E27FC236}">
                <a16:creationId xmlns:a16="http://schemas.microsoft.com/office/drawing/2014/main" id="{A65C6DDD-D2BB-0153-0F53-9F7C17BDFD2B}"/>
              </a:ext>
            </a:extLst>
          </p:cNvPr>
          <p:cNvSpPr>
            <a:spLocks noGrp="1"/>
          </p:cNvSpPr>
          <p:nvPr>
            <p:ph type="title"/>
          </p:nvPr>
        </p:nvSpPr>
        <p:spPr/>
        <p:txBody>
          <a:bodyPr/>
          <a:lstStyle>
            <a:lvl1pPr>
              <a:lnSpc>
                <a:spcPct val="100000"/>
              </a:lnSpc>
              <a:defRPr>
                <a:solidFill>
                  <a:schemeClr val="accent6"/>
                </a:solidFill>
              </a:defRPr>
            </a:lvl1pPr>
          </a:lstStyle>
          <a:p>
            <a:r>
              <a:rPr lang="en-US"/>
              <a:t>Click to edit Master title style</a:t>
            </a:r>
            <a:endParaRPr lang="en-US" dirty="0"/>
          </a:p>
        </p:txBody>
      </p:sp>
      <p:sp>
        <p:nvSpPr>
          <p:cNvPr id="5" name="Slide Number Placeholder 4">
            <a:extLst>
              <a:ext uri="{FF2B5EF4-FFF2-40B4-BE49-F238E27FC236}">
                <a16:creationId xmlns:a16="http://schemas.microsoft.com/office/drawing/2014/main" id="{471A846E-CBB1-9805-456D-0C0B890912B7}"/>
              </a:ext>
            </a:extLst>
          </p:cNvPr>
          <p:cNvSpPr>
            <a:spLocks noGrp="1"/>
          </p:cNvSpPr>
          <p:nvPr>
            <p:ph type="sldNum" sz="quarter" idx="12"/>
          </p:nvPr>
        </p:nvSpPr>
        <p:spPr/>
        <p:txBody>
          <a:bodyPr/>
          <a:lstStyle/>
          <a:p>
            <a:fld id="{48F63A3B-78C7-47BE-AE5E-E10140E04643}" type="slidenum">
              <a:rPr lang="en-US" smtClean="0"/>
              <a:pPr/>
              <a:t>‹#›</a:t>
            </a:fld>
            <a:endParaRPr lang="en-US" dirty="0"/>
          </a:p>
        </p:txBody>
      </p:sp>
      <p:sp>
        <p:nvSpPr>
          <p:cNvPr id="30" name="Image 2" descr="preencoded.png">
            <a:extLst>
              <a:ext uri="{FF2B5EF4-FFF2-40B4-BE49-F238E27FC236}">
                <a16:creationId xmlns:a16="http://schemas.microsoft.com/office/drawing/2014/main" id="{790E862E-398F-571C-EC2C-3D17164DE059}"/>
              </a:ext>
            </a:extLst>
          </p:cNvPr>
          <p:cNvSpPr/>
          <p:nvPr/>
        </p:nvSpPr>
        <p:spPr>
          <a:xfrm>
            <a:off x="1458332" y="590133"/>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sp>
        <p:nvSpPr>
          <p:cNvPr id="31" name="Text Placeholder 2">
            <a:extLst>
              <a:ext uri="{FF2B5EF4-FFF2-40B4-BE49-F238E27FC236}">
                <a16:creationId xmlns:a16="http://schemas.microsoft.com/office/drawing/2014/main" id="{AB1DF8DE-0EED-2627-4B5E-266C0BC276BE}"/>
              </a:ext>
            </a:extLst>
          </p:cNvPr>
          <p:cNvSpPr>
            <a:spLocks noGrp="1"/>
          </p:cNvSpPr>
          <p:nvPr>
            <p:ph type="body" idx="1" hasCustomPrompt="1"/>
          </p:nvPr>
        </p:nvSpPr>
        <p:spPr>
          <a:xfrm>
            <a:off x="685338" y="3017520"/>
            <a:ext cx="1993392" cy="557784"/>
          </a:xfrm>
          <a:solidFill>
            <a:schemeClr val="accent3"/>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2" name="Text Placeholder 4">
            <a:extLst>
              <a:ext uri="{FF2B5EF4-FFF2-40B4-BE49-F238E27FC236}">
                <a16:creationId xmlns:a16="http://schemas.microsoft.com/office/drawing/2014/main" id="{5AE99EEE-38C4-CB2D-EEA0-8A2EB6F129E4}"/>
              </a:ext>
            </a:extLst>
          </p:cNvPr>
          <p:cNvSpPr>
            <a:spLocks noGrp="1"/>
          </p:cNvSpPr>
          <p:nvPr>
            <p:ph type="body" sz="quarter" idx="3" hasCustomPrompt="1"/>
          </p:nvPr>
        </p:nvSpPr>
        <p:spPr>
          <a:xfrm>
            <a:off x="2900911" y="3017520"/>
            <a:ext cx="1993392" cy="557784"/>
          </a:xfrm>
          <a:solidFill>
            <a:schemeClr val="accent1"/>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3" name="Text Placeholder 4">
            <a:extLst>
              <a:ext uri="{FF2B5EF4-FFF2-40B4-BE49-F238E27FC236}">
                <a16:creationId xmlns:a16="http://schemas.microsoft.com/office/drawing/2014/main" id="{AA90F0AE-69F4-EBD3-AED1-81E98D34811D}"/>
              </a:ext>
            </a:extLst>
          </p:cNvPr>
          <p:cNvSpPr>
            <a:spLocks noGrp="1"/>
          </p:cNvSpPr>
          <p:nvPr>
            <p:ph type="body" sz="quarter" idx="13" hasCustomPrompt="1"/>
          </p:nvPr>
        </p:nvSpPr>
        <p:spPr>
          <a:xfrm>
            <a:off x="5116484" y="3017520"/>
            <a:ext cx="1993392" cy="557784"/>
          </a:xfrm>
          <a:solidFill>
            <a:schemeClr val="accent3"/>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4" name="Text Placeholder 4">
            <a:extLst>
              <a:ext uri="{FF2B5EF4-FFF2-40B4-BE49-F238E27FC236}">
                <a16:creationId xmlns:a16="http://schemas.microsoft.com/office/drawing/2014/main" id="{F9E49243-B04A-D7AF-B4C7-8E1AE776F811}"/>
              </a:ext>
            </a:extLst>
          </p:cNvPr>
          <p:cNvSpPr>
            <a:spLocks noGrp="1"/>
          </p:cNvSpPr>
          <p:nvPr>
            <p:ph type="body" sz="quarter" idx="15" hasCustomPrompt="1"/>
          </p:nvPr>
        </p:nvSpPr>
        <p:spPr>
          <a:xfrm>
            <a:off x="7332057" y="3017520"/>
            <a:ext cx="1993392" cy="557784"/>
          </a:xfrm>
          <a:solidFill>
            <a:schemeClr val="accent1"/>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5" name="Text Placeholder 4">
            <a:extLst>
              <a:ext uri="{FF2B5EF4-FFF2-40B4-BE49-F238E27FC236}">
                <a16:creationId xmlns:a16="http://schemas.microsoft.com/office/drawing/2014/main" id="{4780DCD4-46DE-8C31-9F39-FC6E45FC1EBE}"/>
              </a:ext>
            </a:extLst>
          </p:cNvPr>
          <p:cNvSpPr>
            <a:spLocks noGrp="1"/>
          </p:cNvSpPr>
          <p:nvPr>
            <p:ph type="body" sz="quarter" idx="17" hasCustomPrompt="1"/>
          </p:nvPr>
        </p:nvSpPr>
        <p:spPr>
          <a:xfrm>
            <a:off x="9547629" y="3017520"/>
            <a:ext cx="1993392" cy="557784"/>
          </a:xfrm>
          <a:solidFill>
            <a:schemeClr val="accent3"/>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6" name="Text Placeholder 51">
            <a:extLst>
              <a:ext uri="{FF2B5EF4-FFF2-40B4-BE49-F238E27FC236}">
                <a16:creationId xmlns:a16="http://schemas.microsoft.com/office/drawing/2014/main" id="{9FBDF935-4925-03EC-CBC9-1EBA90DF849B}"/>
              </a:ext>
            </a:extLst>
          </p:cNvPr>
          <p:cNvSpPr>
            <a:spLocks noGrp="1"/>
          </p:cNvSpPr>
          <p:nvPr>
            <p:ph type="body" sz="quarter" idx="18"/>
          </p:nvPr>
        </p:nvSpPr>
        <p:spPr>
          <a:xfrm>
            <a:off x="685338"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sp>
        <p:nvSpPr>
          <p:cNvPr id="37" name="Text Placeholder 51">
            <a:extLst>
              <a:ext uri="{FF2B5EF4-FFF2-40B4-BE49-F238E27FC236}">
                <a16:creationId xmlns:a16="http://schemas.microsoft.com/office/drawing/2014/main" id="{9BB76AA7-442D-54A7-D075-C67F47438963}"/>
              </a:ext>
            </a:extLst>
          </p:cNvPr>
          <p:cNvSpPr>
            <a:spLocks noGrp="1"/>
          </p:cNvSpPr>
          <p:nvPr>
            <p:ph type="body" sz="quarter" idx="19"/>
          </p:nvPr>
        </p:nvSpPr>
        <p:spPr>
          <a:xfrm>
            <a:off x="2900911"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sp>
        <p:nvSpPr>
          <p:cNvPr id="38" name="Text Placeholder 51">
            <a:extLst>
              <a:ext uri="{FF2B5EF4-FFF2-40B4-BE49-F238E27FC236}">
                <a16:creationId xmlns:a16="http://schemas.microsoft.com/office/drawing/2014/main" id="{9E419856-1586-F2D8-A1B4-F67FEE9839DF}"/>
              </a:ext>
            </a:extLst>
          </p:cNvPr>
          <p:cNvSpPr>
            <a:spLocks noGrp="1"/>
          </p:cNvSpPr>
          <p:nvPr>
            <p:ph type="body" sz="quarter" idx="20"/>
          </p:nvPr>
        </p:nvSpPr>
        <p:spPr>
          <a:xfrm>
            <a:off x="5116484"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sp>
        <p:nvSpPr>
          <p:cNvPr id="39" name="Text Placeholder 51">
            <a:extLst>
              <a:ext uri="{FF2B5EF4-FFF2-40B4-BE49-F238E27FC236}">
                <a16:creationId xmlns:a16="http://schemas.microsoft.com/office/drawing/2014/main" id="{AED74DD2-EAE3-76BF-56B9-C04FCED1F2DB}"/>
              </a:ext>
            </a:extLst>
          </p:cNvPr>
          <p:cNvSpPr>
            <a:spLocks noGrp="1"/>
          </p:cNvSpPr>
          <p:nvPr>
            <p:ph type="body" sz="quarter" idx="21"/>
          </p:nvPr>
        </p:nvSpPr>
        <p:spPr>
          <a:xfrm>
            <a:off x="7332057"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sp>
        <p:nvSpPr>
          <p:cNvPr id="40" name="Text Placeholder 51">
            <a:extLst>
              <a:ext uri="{FF2B5EF4-FFF2-40B4-BE49-F238E27FC236}">
                <a16:creationId xmlns:a16="http://schemas.microsoft.com/office/drawing/2014/main" id="{0A39AD48-2F98-C0C9-DE08-CED7EBF816B2}"/>
              </a:ext>
            </a:extLst>
          </p:cNvPr>
          <p:cNvSpPr>
            <a:spLocks noGrp="1"/>
          </p:cNvSpPr>
          <p:nvPr>
            <p:ph type="body" sz="quarter" idx="22"/>
          </p:nvPr>
        </p:nvSpPr>
        <p:spPr>
          <a:xfrm>
            <a:off x="9547629"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cxnSp>
        <p:nvCxnSpPr>
          <p:cNvPr id="42" name="Straight Connector 41">
            <a:extLst>
              <a:ext uri="{FF2B5EF4-FFF2-40B4-BE49-F238E27FC236}">
                <a16:creationId xmlns:a16="http://schemas.microsoft.com/office/drawing/2014/main" id="{E6BE61D7-B0A3-902B-4F58-727982880EF5}"/>
              </a:ext>
            </a:extLst>
          </p:cNvPr>
          <p:cNvCxnSpPr>
            <a:cxnSpLocks/>
          </p:cNvCxnSpPr>
          <p:nvPr userDrawn="1"/>
        </p:nvCxnSpPr>
        <p:spPr>
          <a:xfrm>
            <a:off x="739398" y="4187681"/>
            <a:ext cx="10812360" cy="0"/>
          </a:xfrm>
          <a:prstGeom prst="line">
            <a:avLst/>
          </a:prstGeom>
          <a:ln w="12700">
            <a:solidFill>
              <a:schemeClr val="accent2">
                <a:lumMod val="40000"/>
                <a:lumOff val="6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0335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12/11/2022</a:t>
            </a:fld>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pPr/>
              <a:t>‹#›</a:t>
            </a:fld>
            <a:endParaRPr lang="en-US" dirty="0"/>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215976687"/>
      </p:ext>
    </p:extLst>
  </p:cSld>
  <p:clrMapOvr>
    <a:masterClrMapping/>
  </p:clrMapOvr>
  <p:hf hd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C26B5661-F583-FA44-8353-161B862E69B1}"/>
              </a:ext>
            </a:extLst>
          </p:cNvPr>
          <p:cNvSpPr>
            <a:spLocks noGrp="1"/>
          </p:cNvSpPr>
          <p:nvPr>
            <p:ph type="title"/>
          </p:nvPr>
        </p:nvSpPr>
        <p:spPr>
          <a:xfrm>
            <a:off x="3986784" y="1243584"/>
            <a:ext cx="8165592" cy="768096"/>
          </a:xfrm>
        </p:spPr>
        <p:txBody>
          <a:bodyPr>
            <a:noAutofit/>
          </a:bodyPr>
          <a:lstStyle>
            <a:lvl1pPr algn="l">
              <a:lnSpc>
                <a:spcPct val="100000"/>
              </a:lnSpc>
              <a:defRPr/>
            </a:lvl1pPr>
          </a:lstStyle>
          <a:p>
            <a:r>
              <a:rPr lang="en-US"/>
              <a:t>Click to edit Master title style</a:t>
            </a:r>
            <a:endParaRPr lang="en-US" dirty="0"/>
          </a:p>
        </p:txBody>
      </p:sp>
      <p:sp>
        <p:nvSpPr>
          <p:cNvPr id="11" name="Image 0" descr="preencoded.png">
            <a:extLst>
              <a:ext uri="{FF2B5EF4-FFF2-40B4-BE49-F238E27FC236}">
                <a16:creationId xmlns:a16="http://schemas.microsoft.com/office/drawing/2014/main" id="{CD2D664E-6702-6607-A37E-2E996144917C}"/>
              </a:ext>
            </a:extLst>
          </p:cNvPr>
          <p:cNvSpPr/>
          <p:nvPr userDrawn="1"/>
        </p:nvSpPr>
        <p:spPr>
          <a:xfrm>
            <a:off x="-5568" y="-2784"/>
            <a:ext cx="3443288" cy="6891337"/>
          </a:xfrm>
          <a:custGeom>
            <a:avLst/>
            <a:gdLst>
              <a:gd name="connsiteX0" fmla="*/ 3443288 w 3443288"/>
              <a:gd name="connsiteY0" fmla="*/ 0 h 6891337"/>
              <a:gd name="connsiteX1" fmla="*/ 0 w 3443288"/>
              <a:gd name="connsiteY1" fmla="*/ 0 h 6891337"/>
              <a:gd name="connsiteX2" fmla="*/ 0 w 3443288"/>
              <a:gd name="connsiteY2" fmla="*/ 6891338 h 6891337"/>
              <a:gd name="connsiteX3" fmla="*/ 3443288 w 3443288"/>
              <a:gd name="connsiteY3" fmla="*/ 6891338 h 6891337"/>
              <a:gd name="connsiteX4" fmla="*/ 3443288 w 3443288"/>
              <a:gd name="connsiteY4" fmla="*/ 0 h 6891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6891337">
                <a:moveTo>
                  <a:pt x="3443288" y="0"/>
                </a:moveTo>
                <a:lnTo>
                  <a:pt x="0" y="0"/>
                </a:lnTo>
                <a:lnTo>
                  <a:pt x="0" y="6891338"/>
                </a:lnTo>
                <a:lnTo>
                  <a:pt x="3443288" y="6891338"/>
                </a:lnTo>
                <a:lnTo>
                  <a:pt x="3443288" y="0"/>
                </a:lnTo>
                <a:close/>
              </a:path>
            </a:pathLst>
          </a:custGeom>
          <a:solidFill>
            <a:schemeClr val="accent3"/>
          </a:solidFill>
          <a:ln w="4756" cap="flat">
            <a:noFill/>
            <a:prstDash val="solid"/>
            <a:miter/>
          </a:ln>
        </p:spPr>
        <p:txBody>
          <a:bodyPr rtlCol="0" anchor="ctr">
            <a:noAutofit/>
          </a:bodyPr>
          <a:lstStyle/>
          <a:p>
            <a:endParaRPr lang="en-US" dirty="0"/>
          </a:p>
        </p:txBody>
      </p:sp>
      <p:pic>
        <p:nvPicPr>
          <p:cNvPr id="13" name="Image 1" descr="preencoded.png">
            <a:extLst>
              <a:ext uri="{FF2B5EF4-FFF2-40B4-BE49-F238E27FC236}">
                <a16:creationId xmlns:a16="http://schemas.microsoft.com/office/drawing/2014/main" id="{951C5737-DF7E-D671-AC74-9E488335BCA2}"/>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703311" y="-2784"/>
            <a:ext cx="1734410" cy="5167313"/>
          </a:xfrm>
          <a:prstGeom prst="rect">
            <a:avLst/>
          </a:prstGeom>
        </p:spPr>
      </p:pic>
      <p:sp>
        <p:nvSpPr>
          <p:cNvPr id="39" name="Freeform: Shape 38">
            <a:extLst>
              <a:ext uri="{FF2B5EF4-FFF2-40B4-BE49-F238E27FC236}">
                <a16:creationId xmlns:a16="http://schemas.microsoft.com/office/drawing/2014/main" id="{F232A1E1-DD38-15EA-6CA1-A84950EC43F0}"/>
              </a:ext>
            </a:extLst>
          </p:cNvPr>
          <p:cNvSpPr/>
          <p:nvPr/>
        </p:nvSpPr>
        <p:spPr>
          <a:xfrm>
            <a:off x="1721621" y="-2784"/>
            <a:ext cx="1716115" cy="1720853"/>
          </a:xfrm>
          <a:custGeom>
            <a:avLst/>
            <a:gdLst>
              <a:gd name="connsiteX0" fmla="*/ 93358 w 1716115"/>
              <a:gd name="connsiteY0" fmla="*/ 0 h 1720853"/>
              <a:gd name="connsiteX1" fmla="*/ 110348 w 1716115"/>
              <a:gd name="connsiteY1" fmla="*/ 0 h 1720853"/>
              <a:gd name="connsiteX2" fmla="*/ 1716029 w 1716115"/>
              <a:gd name="connsiteY2" fmla="*/ 1610112 h 1720853"/>
              <a:gd name="connsiteX3" fmla="*/ 1716029 w 1716115"/>
              <a:gd name="connsiteY3" fmla="*/ 1627151 h 1720853"/>
              <a:gd name="connsiteX4" fmla="*/ 1716115 w 1716115"/>
              <a:gd name="connsiteY4" fmla="*/ 1627237 h 1720853"/>
              <a:gd name="connsiteX5" fmla="*/ 93358 w 1716115"/>
              <a:gd name="connsiteY5" fmla="*/ 0 h 1720853"/>
              <a:gd name="connsiteX6" fmla="*/ 0 w 1716115"/>
              <a:gd name="connsiteY6" fmla="*/ 0 h 1720853"/>
              <a:gd name="connsiteX7" fmla="*/ 16989 w 1716115"/>
              <a:gd name="connsiteY7" fmla="*/ 0 h 1720853"/>
              <a:gd name="connsiteX8" fmla="*/ 1716114 w 1716115"/>
              <a:gd name="connsiteY8" fmla="*/ 1703814 h 1720853"/>
              <a:gd name="connsiteX9" fmla="*/ 1716114 w 1716115"/>
              <a:gd name="connsiteY9" fmla="*/ 1720853 h 1720853"/>
              <a:gd name="connsiteX10" fmla="*/ 0 w 1716115"/>
              <a:gd name="connsiteY10" fmla="*/ 0 h 1720853"/>
              <a:gd name="connsiteX11" fmla="*/ 186798 w 1716115"/>
              <a:gd name="connsiteY11" fmla="*/ 0 h 1720853"/>
              <a:gd name="connsiteX12" fmla="*/ 203788 w 1716115"/>
              <a:gd name="connsiteY12" fmla="*/ 0 h 1720853"/>
              <a:gd name="connsiteX13" fmla="*/ 1716109 w 1716115"/>
              <a:gd name="connsiteY13" fmla="*/ 1516501 h 1720853"/>
              <a:gd name="connsiteX14" fmla="*/ 1716109 w 1716115"/>
              <a:gd name="connsiteY14" fmla="*/ 1533535 h 1720853"/>
              <a:gd name="connsiteX15" fmla="*/ 186798 w 1716115"/>
              <a:gd name="connsiteY15" fmla="*/ 0 h 1720853"/>
              <a:gd name="connsiteX16" fmla="*/ 280155 w 1716115"/>
              <a:gd name="connsiteY16" fmla="*/ 0 h 1720853"/>
              <a:gd name="connsiteX17" fmla="*/ 297145 w 1716115"/>
              <a:gd name="connsiteY17" fmla="*/ 0 h 1720853"/>
              <a:gd name="connsiteX18" fmla="*/ 1716114 w 1716115"/>
              <a:gd name="connsiteY18" fmla="*/ 1422885 h 1720853"/>
              <a:gd name="connsiteX19" fmla="*/ 1716114 w 1716115"/>
              <a:gd name="connsiteY19" fmla="*/ 1439924 h 1720853"/>
              <a:gd name="connsiteX20" fmla="*/ 280155 w 1716115"/>
              <a:gd name="connsiteY20" fmla="*/ 0 h 1720853"/>
              <a:gd name="connsiteX21" fmla="*/ 373512 w 1716115"/>
              <a:gd name="connsiteY21" fmla="*/ 0 h 1720853"/>
              <a:gd name="connsiteX22" fmla="*/ 390502 w 1716115"/>
              <a:gd name="connsiteY22" fmla="*/ 0 h 1720853"/>
              <a:gd name="connsiteX23" fmla="*/ 1716029 w 1716115"/>
              <a:gd name="connsiteY23" fmla="*/ 1329184 h 1720853"/>
              <a:gd name="connsiteX24" fmla="*/ 1716029 w 1716115"/>
              <a:gd name="connsiteY24" fmla="*/ 1346223 h 1720853"/>
              <a:gd name="connsiteX25" fmla="*/ 1716114 w 1716115"/>
              <a:gd name="connsiteY25" fmla="*/ 1346308 h 1720853"/>
              <a:gd name="connsiteX26" fmla="*/ 373512 w 1716115"/>
              <a:gd name="connsiteY26" fmla="*/ 0 h 1720853"/>
              <a:gd name="connsiteX27" fmla="*/ 466953 w 1716115"/>
              <a:gd name="connsiteY27" fmla="*/ 0 h 1720853"/>
              <a:gd name="connsiteX28" fmla="*/ 483944 w 1716115"/>
              <a:gd name="connsiteY28" fmla="*/ 0 h 1720853"/>
              <a:gd name="connsiteX29" fmla="*/ 1716110 w 1716115"/>
              <a:gd name="connsiteY29" fmla="*/ 1235573 h 1720853"/>
              <a:gd name="connsiteX30" fmla="*/ 1716110 w 1716115"/>
              <a:gd name="connsiteY30" fmla="*/ 1252607 h 1720853"/>
              <a:gd name="connsiteX31" fmla="*/ 466953 w 1716115"/>
              <a:gd name="connsiteY31" fmla="*/ 0 h 1720853"/>
              <a:gd name="connsiteX32" fmla="*/ 560310 w 1716115"/>
              <a:gd name="connsiteY32" fmla="*/ 0 h 1720853"/>
              <a:gd name="connsiteX33" fmla="*/ 577297 w 1716115"/>
              <a:gd name="connsiteY33" fmla="*/ 0 h 1720853"/>
              <a:gd name="connsiteX34" fmla="*/ 1716109 w 1716115"/>
              <a:gd name="connsiteY34" fmla="*/ 1141957 h 1720853"/>
              <a:gd name="connsiteX35" fmla="*/ 1716109 w 1716115"/>
              <a:gd name="connsiteY35" fmla="*/ 1158991 h 1720853"/>
              <a:gd name="connsiteX36" fmla="*/ 560310 w 1716115"/>
              <a:gd name="connsiteY36" fmla="*/ 0 h 1720853"/>
              <a:gd name="connsiteX37" fmla="*/ 653668 w 1716115"/>
              <a:gd name="connsiteY37" fmla="*/ 0 h 1720853"/>
              <a:gd name="connsiteX38" fmla="*/ 670655 w 1716115"/>
              <a:gd name="connsiteY38" fmla="*/ 0 h 1720853"/>
              <a:gd name="connsiteX39" fmla="*/ 1716029 w 1716115"/>
              <a:gd name="connsiteY39" fmla="*/ 1048255 h 1720853"/>
              <a:gd name="connsiteX40" fmla="*/ 1716029 w 1716115"/>
              <a:gd name="connsiteY40" fmla="*/ 1065294 h 1720853"/>
              <a:gd name="connsiteX41" fmla="*/ 1716114 w 1716115"/>
              <a:gd name="connsiteY41" fmla="*/ 1065380 h 1720853"/>
              <a:gd name="connsiteX42" fmla="*/ 653668 w 1716115"/>
              <a:gd name="connsiteY42" fmla="*/ 0 h 1720853"/>
              <a:gd name="connsiteX43" fmla="*/ 747112 w 1716115"/>
              <a:gd name="connsiteY43" fmla="*/ 0 h 1720853"/>
              <a:gd name="connsiteX44" fmla="*/ 764104 w 1716115"/>
              <a:gd name="connsiteY44" fmla="*/ 0 h 1720853"/>
              <a:gd name="connsiteX45" fmla="*/ 1716115 w 1716115"/>
              <a:gd name="connsiteY45" fmla="*/ 954644 h 1720853"/>
              <a:gd name="connsiteX46" fmla="*/ 1716115 w 1716115"/>
              <a:gd name="connsiteY46" fmla="*/ 971678 h 1720853"/>
              <a:gd name="connsiteX47" fmla="*/ 747112 w 1716115"/>
              <a:gd name="connsiteY47" fmla="*/ 0 h 1720853"/>
              <a:gd name="connsiteX48" fmla="*/ 840465 w 1716115"/>
              <a:gd name="connsiteY48" fmla="*/ 0 h 1720853"/>
              <a:gd name="connsiteX49" fmla="*/ 857452 w 1716115"/>
              <a:gd name="connsiteY49" fmla="*/ 0 h 1720853"/>
              <a:gd name="connsiteX50" fmla="*/ 1716109 w 1716115"/>
              <a:gd name="connsiteY50" fmla="*/ 861028 h 1720853"/>
              <a:gd name="connsiteX51" fmla="*/ 1716109 w 1716115"/>
              <a:gd name="connsiteY51" fmla="*/ 878062 h 1720853"/>
              <a:gd name="connsiteX52" fmla="*/ 840465 w 1716115"/>
              <a:gd name="connsiteY52" fmla="*/ 0 h 1720853"/>
              <a:gd name="connsiteX53" fmla="*/ 933823 w 1716115"/>
              <a:gd name="connsiteY53" fmla="*/ 0 h 1720853"/>
              <a:gd name="connsiteX54" fmla="*/ 950810 w 1716115"/>
              <a:gd name="connsiteY54" fmla="*/ 0 h 1720853"/>
              <a:gd name="connsiteX55" fmla="*/ 1716114 w 1716115"/>
              <a:gd name="connsiteY55" fmla="*/ 767327 h 1720853"/>
              <a:gd name="connsiteX56" fmla="*/ 1716114 w 1716115"/>
              <a:gd name="connsiteY56" fmla="*/ 784366 h 1720853"/>
              <a:gd name="connsiteX57" fmla="*/ 1716114 w 1716115"/>
              <a:gd name="connsiteY57" fmla="*/ 784451 h 1720853"/>
              <a:gd name="connsiteX58" fmla="*/ 933823 w 1716115"/>
              <a:gd name="connsiteY58" fmla="*/ 0 h 1720853"/>
              <a:gd name="connsiteX59" fmla="*/ 1027262 w 1716115"/>
              <a:gd name="connsiteY59" fmla="*/ 0 h 1720853"/>
              <a:gd name="connsiteX60" fmla="*/ 1044254 w 1716115"/>
              <a:gd name="connsiteY60" fmla="*/ 0 h 1720853"/>
              <a:gd name="connsiteX61" fmla="*/ 1716110 w 1716115"/>
              <a:gd name="connsiteY61" fmla="*/ 673716 h 1720853"/>
              <a:gd name="connsiteX62" fmla="*/ 1716110 w 1716115"/>
              <a:gd name="connsiteY62" fmla="*/ 690750 h 1720853"/>
              <a:gd name="connsiteX63" fmla="*/ 1027262 w 1716115"/>
              <a:gd name="connsiteY63" fmla="*/ 0 h 1720853"/>
              <a:gd name="connsiteX64" fmla="*/ 1120625 w 1716115"/>
              <a:gd name="connsiteY64" fmla="*/ 0 h 1720853"/>
              <a:gd name="connsiteX65" fmla="*/ 1137612 w 1716115"/>
              <a:gd name="connsiteY65" fmla="*/ 0 h 1720853"/>
              <a:gd name="connsiteX66" fmla="*/ 1716115 w 1716115"/>
              <a:gd name="connsiteY66" fmla="*/ 580100 h 1720853"/>
              <a:gd name="connsiteX67" fmla="*/ 1716115 w 1716115"/>
              <a:gd name="connsiteY67" fmla="*/ 597134 h 1720853"/>
              <a:gd name="connsiteX68" fmla="*/ 1120625 w 1716115"/>
              <a:gd name="connsiteY68" fmla="*/ 0 h 1720853"/>
              <a:gd name="connsiteX69" fmla="*/ 1213978 w 1716115"/>
              <a:gd name="connsiteY69" fmla="*/ 0 h 1720853"/>
              <a:gd name="connsiteX70" fmla="*/ 1230965 w 1716115"/>
              <a:gd name="connsiteY70" fmla="*/ 0 h 1720853"/>
              <a:gd name="connsiteX71" fmla="*/ 1716109 w 1716115"/>
              <a:gd name="connsiteY71" fmla="*/ 486398 h 1720853"/>
              <a:gd name="connsiteX72" fmla="*/ 1716109 w 1716115"/>
              <a:gd name="connsiteY72" fmla="*/ 503437 h 1720853"/>
              <a:gd name="connsiteX73" fmla="*/ 1716109 w 1716115"/>
              <a:gd name="connsiteY73" fmla="*/ 503523 h 1720853"/>
              <a:gd name="connsiteX74" fmla="*/ 1213978 w 1716115"/>
              <a:gd name="connsiteY74" fmla="*/ 0 h 1720853"/>
              <a:gd name="connsiteX75" fmla="*/ 1307422 w 1716115"/>
              <a:gd name="connsiteY75" fmla="*/ 0 h 1720853"/>
              <a:gd name="connsiteX76" fmla="*/ 1324414 w 1716115"/>
              <a:gd name="connsiteY76" fmla="*/ 0 h 1720853"/>
              <a:gd name="connsiteX77" fmla="*/ 1716115 w 1716115"/>
              <a:gd name="connsiteY77" fmla="*/ 392784 h 1720853"/>
              <a:gd name="connsiteX78" fmla="*/ 1716115 w 1716115"/>
              <a:gd name="connsiteY78" fmla="*/ 409821 h 1720853"/>
              <a:gd name="connsiteX79" fmla="*/ 1307422 w 1716115"/>
              <a:gd name="connsiteY79" fmla="*/ 0 h 1720853"/>
              <a:gd name="connsiteX80" fmla="*/ 1400775 w 1716115"/>
              <a:gd name="connsiteY80" fmla="*/ 0 h 1720853"/>
              <a:gd name="connsiteX81" fmla="*/ 1417762 w 1716115"/>
              <a:gd name="connsiteY81" fmla="*/ 0 h 1720853"/>
              <a:gd name="connsiteX82" fmla="*/ 1716109 w 1716115"/>
              <a:gd name="connsiteY82" fmla="*/ 299170 h 1720853"/>
              <a:gd name="connsiteX83" fmla="*/ 1716109 w 1716115"/>
              <a:gd name="connsiteY83" fmla="*/ 316207 h 1720853"/>
              <a:gd name="connsiteX84" fmla="*/ 1400775 w 1716115"/>
              <a:gd name="connsiteY84" fmla="*/ 0 h 1720853"/>
              <a:gd name="connsiteX85" fmla="*/ 1494133 w 1716115"/>
              <a:gd name="connsiteY85" fmla="*/ 0 h 1720853"/>
              <a:gd name="connsiteX86" fmla="*/ 1511120 w 1716115"/>
              <a:gd name="connsiteY86" fmla="*/ 0 h 1720853"/>
              <a:gd name="connsiteX87" fmla="*/ 1716109 w 1716115"/>
              <a:gd name="connsiteY87" fmla="*/ 205556 h 1720853"/>
              <a:gd name="connsiteX88" fmla="*/ 1716109 w 1716115"/>
              <a:gd name="connsiteY88" fmla="*/ 222592 h 1720853"/>
              <a:gd name="connsiteX89" fmla="*/ 1494133 w 1716115"/>
              <a:gd name="connsiteY89" fmla="*/ 0 h 172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716115" h="1720853">
                <a:moveTo>
                  <a:pt x="93358" y="0"/>
                </a:moveTo>
                <a:lnTo>
                  <a:pt x="110348" y="0"/>
                </a:lnTo>
                <a:cubicBezTo>
                  <a:pt x="110348" y="887874"/>
                  <a:pt x="830686" y="1610112"/>
                  <a:pt x="1716029" y="1610112"/>
                </a:cubicBezTo>
                <a:lnTo>
                  <a:pt x="1716029" y="1627151"/>
                </a:lnTo>
                <a:lnTo>
                  <a:pt x="1716115" y="1627237"/>
                </a:lnTo>
                <a:cubicBezTo>
                  <a:pt x="821334" y="1627237"/>
                  <a:pt x="93358" y="897252"/>
                  <a:pt x="93358" y="0"/>
                </a:cubicBezTo>
                <a:close/>
                <a:moveTo>
                  <a:pt x="0" y="0"/>
                </a:moveTo>
                <a:lnTo>
                  <a:pt x="16989" y="0"/>
                </a:lnTo>
                <a:cubicBezTo>
                  <a:pt x="16989" y="939499"/>
                  <a:pt x="779202" y="1703814"/>
                  <a:pt x="1716114" y="1703814"/>
                </a:cubicBezTo>
                <a:lnTo>
                  <a:pt x="1716114" y="1720853"/>
                </a:lnTo>
                <a:cubicBezTo>
                  <a:pt x="769850" y="1720853"/>
                  <a:pt x="0" y="948877"/>
                  <a:pt x="0" y="0"/>
                </a:cubicBezTo>
                <a:close/>
                <a:moveTo>
                  <a:pt x="186798" y="0"/>
                </a:moveTo>
                <a:lnTo>
                  <a:pt x="203788" y="0"/>
                </a:lnTo>
                <a:cubicBezTo>
                  <a:pt x="203788" y="836248"/>
                  <a:pt x="882254" y="1516501"/>
                  <a:pt x="1716109" y="1516501"/>
                </a:cubicBezTo>
                <a:lnTo>
                  <a:pt x="1716109" y="1533535"/>
                </a:lnTo>
                <a:cubicBezTo>
                  <a:pt x="872812" y="1533535"/>
                  <a:pt x="186798" y="845626"/>
                  <a:pt x="186798" y="0"/>
                </a:cubicBezTo>
                <a:close/>
                <a:moveTo>
                  <a:pt x="280155" y="0"/>
                </a:moveTo>
                <a:lnTo>
                  <a:pt x="297145" y="0"/>
                </a:lnTo>
                <a:cubicBezTo>
                  <a:pt x="297145" y="784537"/>
                  <a:pt x="933652" y="1422885"/>
                  <a:pt x="1716114" y="1422885"/>
                </a:cubicBezTo>
                <a:lnTo>
                  <a:pt x="1716114" y="1439924"/>
                </a:lnTo>
                <a:cubicBezTo>
                  <a:pt x="924300" y="1439924"/>
                  <a:pt x="280155" y="794001"/>
                  <a:pt x="280155" y="0"/>
                </a:cubicBezTo>
                <a:close/>
                <a:moveTo>
                  <a:pt x="373512" y="0"/>
                </a:moveTo>
                <a:lnTo>
                  <a:pt x="390502" y="0"/>
                </a:lnTo>
                <a:cubicBezTo>
                  <a:pt x="390502" y="732911"/>
                  <a:pt x="985135" y="1329184"/>
                  <a:pt x="1716029" y="1329184"/>
                </a:cubicBezTo>
                <a:lnTo>
                  <a:pt x="1716029" y="1346223"/>
                </a:lnTo>
                <a:lnTo>
                  <a:pt x="1716114" y="1346308"/>
                </a:lnTo>
                <a:cubicBezTo>
                  <a:pt x="975783" y="1346308"/>
                  <a:pt x="373512" y="742375"/>
                  <a:pt x="373512" y="0"/>
                </a:cubicBezTo>
                <a:close/>
                <a:moveTo>
                  <a:pt x="466953" y="0"/>
                </a:moveTo>
                <a:lnTo>
                  <a:pt x="483944" y="0"/>
                </a:lnTo>
                <a:cubicBezTo>
                  <a:pt x="483944" y="681286"/>
                  <a:pt x="1036704" y="1235573"/>
                  <a:pt x="1716110" y="1235573"/>
                </a:cubicBezTo>
                <a:lnTo>
                  <a:pt x="1716110" y="1252607"/>
                </a:lnTo>
                <a:cubicBezTo>
                  <a:pt x="1027347" y="1252607"/>
                  <a:pt x="466953" y="690664"/>
                  <a:pt x="466953" y="0"/>
                </a:cubicBezTo>
                <a:close/>
                <a:moveTo>
                  <a:pt x="560310" y="0"/>
                </a:moveTo>
                <a:lnTo>
                  <a:pt x="577297" y="0"/>
                </a:lnTo>
                <a:cubicBezTo>
                  <a:pt x="577297" y="629660"/>
                  <a:pt x="1088188" y="1141957"/>
                  <a:pt x="1716109" y="1141957"/>
                </a:cubicBezTo>
                <a:lnTo>
                  <a:pt x="1716109" y="1158991"/>
                </a:lnTo>
                <a:cubicBezTo>
                  <a:pt x="1078835" y="1158991"/>
                  <a:pt x="560310" y="639038"/>
                  <a:pt x="560310" y="0"/>
                </a:cubicBezTo>
                <a:close/>
                <a:moveTo>
                  <a:pt x="653668" y="0"/>
                </a:moveTo>
                <a:lnTo>
                  <a:pt x="670655" y="0"/>
                </a:lnTo>
                <a:cubicBezTo>
                  <a:pt x="670655" y="578035"/>
                  <a:pt x="1139586" y="1048255"/>
                  <a:pt x="1716029" y="1048255"/>
                </a:cubicBezTo>
                <a:lnTo>
                  <a:pt x="1716029" y="1065294"/>
                </a:lnTo>
                <a:lnTo>
                  <a:pt x="1716114" y="1065380"/>
                </a:lnTo>
                <a:cubicBezTo>
                  <a:pt x="1130319" y="1065380"/>
                  <a:pt x="653668" y="587499"/>
                  <a:pt x="653668" y="0"/>
                </a:cubicBezTo>
                <a:close/>
                <a:moveTo>
                  <a:pt x="747112" y="0"/>
                </a:moveTo>
                <a:lnTo>
                  <a:pt x="764104" y="0"/>
                </a:lnTo>
                <a:cubicBezTo>
                  <a:pt x="764104" y="526409"/>
                  <a:pt x="1191155" y="954644"/>
                  <a:pt x="1716115" y="954644"/>
                </a:cubicBezTo>
                <a:lnTo>
                  <a:pt x="1716115" y="971678"/>
                </a:lnTo>
                <a:cubicBezTo>
                  <a:pt x="1181802" y="971678"/>
                  <a:pt x="747112" y="535787"/>
                  <a:pt x="747112" y="0"/>
                </a:cubicBezTo>
                <a:close/>
                <a:moveTo>
                  <a:pt x="840465" y="0"/>
                </a:moveTo>
                <a:lnTo>
                  <a:pt x="857452" y="0"/>
                </a:lnTo>
                <a:cubicBezTo>
                  <a:pt x="857452" y="474783"/>
                  <a:pt x="1242638" y="861028"/>
                  <a:pt x="1716109" y="861028"/>
                </a:cubicBezTo>
                <a:lnTo>
                  <a:pt x="1716109" y="878062"/>
                </a:lnTo>
                <a:cubicBezTo>
                  <a:pt x="1233281" y="878062"/>
                  <a:pt x="840465" y="484162"/>
                  <a:pt x="840465" y="0"/>
                </a:cubicBezTo>
                <a:close/>
                <a:moveTo>
                  <a:pt x="933823" y="0"/>
                </a:moveTo>
                <a:lnTo>
                  <a:pt x="950810" y="0"/>
                </a:lnTo>
                <a:cubicBezTo>
                  <a:pt x="950810" y="423157"/>
                  <a:pt x="1294121" y="767327"/>
                  <a:pt x="1716114" y="767327"/>
                </a:cubicBezTo>
                <a:lnTo>
                  <a:pt x="1716114" y="784366"/>
                </a:lnTo>
                <a:lnTo>
                  <a:pt x="1716114" y="784451"/>
                </a:lnTo>
                <a:cubicBezTo>
                  <a:pt x="1284769" y="784451"/>
                  <a:pt x="933823" y="432536"/>
                  <a:pt x="933823" y="0"/>
                </a:cubicBezTo>
                <a:close/>
                <a:moveTo>
                  <a:pt x="1027262" y="0"/>
                </a:moveTo>
                <a:lnTo>
                  <a:pt x="1044254" y="0"/>
                </a:lnTo>
                <a:cubicBezTo>
                  <a:pt x="1044254" y="371532"/>
                  <a:pt x="1345685" y="673716"/>
                  <a:pt x="1716110" y="673716"/>
                </a:cubicBezTo>
                <a:lnTo>
                  <a:pt x="1716110" y="690750"/>
                </a:lnTo>
                <a:cubicBezTo>
                  <a:pt x="1336248" y="690750"/>
                  <a:pt x="1027262" y="380824"/>
                  <a:pt x="1027262" y="0"/>
                </a:cubicBezTo>
                <a:close/>
                <a:moveTo>
                  <a:pt x="1120625" y="0"/>
                </a:moveTo>
                <a:lnTo>
                  <a:pt x="1137612" y="0"/>
                </a:lnTo>
                <a:cubicBezTo>
                  <a:pt x="1137612" y="319820"/>
                  <a:pt x="1397088" y="580100"/>
                  <a:pt x="1716115" y="580100"/>
                </a:cubicBezTo>
                <a:lnTo>
                  <a:pt x="1716115" y="597134"/>
                </a:lnTo>
                <a:cubicBezTo>
                  <a:pt x="1387736" y="597134"/>
                  <a:pt x="1120625" y="329285"/>
                  <a:pt x="1120625" y="0"/>
                </a:cubicBezTo>
                <a:close/>
                <a:moveTo>
                  <a:pt x="1213978" y="0"/>
                </a:moveTo>
                <a:lnTo>
                  <a:pt x="1230965" y="0"/>
                </a:lnTo>
                <a:cubicBezTo>
                  <a:pt x="1230965" y="268195"/>
                  <a:pt x="1448571" y="486398"/>
                  <a:pt x="1716109" y="486398"/>
                </a:cubicBezTo>
                <a:lnTo>
                  <a:pt x="1716109" y="503437"/>
                </a:lnTo>
                <a:lnTo>
                  <a:pt x="1716109" y="503523"/>
                </a:lnTo>
                <a:cubicBezTo>
                  <a:pt x="1439214" y="503523"/>
                  <a:pt x="1213978" y="277659"/>
                  <a:pt x="1213978" y="0"/>
                </a:cubicBezTo>
                <a:close/>
                <a:moveTo>
                  <a:pt x="1307422" y="0"/>
                </a:moveTo>
                <a:lnTo>
                  <a:pt x="1324414" y="0"/>
                </a:lnTo>
                <a:cubicBezTo>
                  <a:pt x="1324414" y="216569"/>
                  <a:pt x="1500141" y="392784"/>
                  <a:pt x="1716115" y="392784"/>
                </a:cubicBezTo>
                <a:lnTo>
                  <a:pt x="1716115" y="409821"/>
                </a:lnTo>
                <a:cubicBezTo>
                  <a:pt x="1490703" y="409821"/>
                  <a:pt x="1307422" y="225948"/>
                  <a:pt x="1307422" y="0"/>
                </a:cubicBezTo>
                <a:close/>
                <a:moveTo>
                  <a:pt x="1400775" y="0"/>
                </a:moveTo>
                <a:lnTo>
                  <a:pt x="1417762" y="0"/>
                </a:lnTo>
                <a:cubicBezTo>
                  <a:pt x="1417762" y="164944"/>
                  <a:pt x="1551619" y="299170"/>
                  <a:pt x="1716109" y="299170"/>
                </a:cubicBezTo>
                <a:lnTo>
                  <a:pt x="1716109" y="316207"/>
                </a:lnTo>
                <a:cubicBezTo>
                  <a:pt x="1542266" y="316207"/>
                  <a:pt x="1400775" y="174322"/>
                  <a:pt x="1400775" y="0"/>
                </a:cubicBezTo>
                <a:close/>
                <a:moveTo>
                  <a:pt x="1494133" y="0"/>
                </a:moveTo>
                <a:lnTo>
                  <a:pt x="1511120" y="0"/>
                </a:lnTo>
                <a:cubicBezTo>
                  <a:pt x="1511120" y="113318"/>
                  <a:pt x="1603017" y="205556"/>
                  <a:pt x="1716109" y="205556"/>
                </a:cubicBezTo>
                <a:lnTo>
                  <a:pt x="1716109" y="222592"/>
                </a:lnTo>
                <a:cubicBezTo>
                  <a:pt x="1593750" y="222592"/>
                  <a:pt x="1494133" y="122783"/>
                  <a:pt x="1494133" y="0"/>
                </a:cubicBezTo>
                <a:close/>
              </a:path>
            </a:pathLst>
          </a:custGeom>
          <a:solidFill>
            <a:schemeClr val="bg1">
              <a:alpha val="99000"/>
            </a:schemeClr>
          </a:solidFill>
          <a:ln w="4723" cap="flat">
            <a:noFill/>
            <a:prstDash val="solid"/>
            <a:miter/>
          </a:ln>
        </p:spPr>
        <p:txBody>
          <a:bodyPr rtlCol="0" anchor="ctr"/>
          <a:lstStyle/>
          <a:p>
            <a:endParaRPr lang="en-US" dirty="0"/>
          </a:p>
        </p:txBody>
      </p:sp>
      <p:sp>
        <p:nvSpPr>
          <p:cNvPr id="17" name="Image 5" descr="preencoded.png">
            <a:extLst>
              <a:ext uri="{FF2B5EF4-FFF2-40B4-BE49-F238E27FC236}">
                <a16:creationId xmlns:a16="http://schemas.microsoft.com/office/drawing/2014/main" id="{B9036D42-A06F-E6EE-BB91-8BAF045198BE}"/>
              </a:ext>
            </a:extLst>
          </p:cNvPr>
          <p:cNvSpPr/>
          <p:nvPr userDrawn="1"/>
        </p:nvSpPr>
        <p:spPr>
          <a:xfrm>
            <a:off x="-5568" y="3440504"/>
            <a:ext cx="3443288" cy="3448050"/>
          </a:xfrm>
          <a:custGeom>
            <a:avLst/>
            <a:gdLst>
              <a:gd name="connsiteX0" fmla="*/ 1721644 w 3443288"/>
              <a:gd name="connsiteY0" fmla="*/ 3448051 h 3448050"/>
              <a:gd name="connsiteX1" fmla="*/ 3443288 w 3443288"/>
              <a:gd name="connsiteY1" fmla="*/ 1724025 h 3448050"/>
              <a:gd name="connsiteX2" fmla="*/ 1721644 w 3443288"/>
              <a:gd name="connsiteY2" fmla="*/ 0 h 3448050"/>
              <a:gd name="connsiteX3" fmla="*/ 0 w 3443288"/>
              <a:gd name="connsiteY3" fmla="*/ 1724025 h 3448050"/>
              <a:gd name="connsiteX4" fmla="*/ 1721644 w 3443288"/>
              <a:gd name="connsiteY4" fmla="*/ 3448051 h 3448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3448050">
                <a:moveTo>
                  <a:pt x="1721644" y="3448051"/>
                </a:moveTo>
                <a:cubicBezTo>
                  <a:pt x="2672482" y="3448051"/>
                  <a:pt x="3443288" y="2676178"/>
                  <a:pt x="3443288" y="1724025"/>
                </a:cubicBezTo>
                <a:cubicBezTo>
                  <a:pt x="3443288" y="771873"/>
                  <a:pt x="2672482" y="0"/>
                  <a:pt x="1721644" y="0"/>
                </a:cubicBezTo>
                <a:cubicBezTo>
                  <a:pt x="770806" y="0"/>
                  <a:pt x="0" y="771873"/>
                  <a:pt x="0" y="1724025"/>
                </a:cubicBezTo>
                <a:cubicBezTo>
                  <a:pt x="0" y="2676178"/>
                  <a:pt x="770806" y="3448051"/>
                  <a:pt x="1721644" y="3448051"/>
                </a:cubicBezTo>
                <a:close/>
              </a:path>
            </a:pathLst>
          </a:custGeom>
          <a:solidFill>
            <a:schemeClr val="accent6"/>
          </a:solidFill>
          <a:ln w="4756" cap="flat">
            <a:noFill/>
            <a:prstDash val="solid"/>
            <a:miter/>
          </a:ln>
        </p:spPr>
        <p:txBody>
          <a:bodyPr rtlCol="0" anchor="ctr">
            <a:noAutofit/>
          </a:bodyPr>
          <a:lstStyle/>
          <a:p>
            <a:endParaRPr lang="en-US" dirty="0"/>
          </a:p>
        </p:txBody>
      </p:sp>
      <p:pic>
        <p:nvPicPr>
          <p:cNvPr id="19" name="Image 6" descr="preencoded.png">
            <a:extLst>
              <a:ext uri="{FF2B5EF4-FFF2-40B4-BE49-F238E27FC236}">
                <a16:creationId xmlns:a16="http://schemas.microsoft.com/office/drawing/2014/main" id="{86E0540C-3355-A50D-AC61-047B54B70C64}"/>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718457" y="3440504"/>
            <a:ext cx="1719263" cy="1724025"/>
          </a:xfrm>
          <a:prstGeom prst="rect">
            <a:avLst/>
          </a:prstGeom>
        </p:spPr>
      </p:pic>
      <p:sp>
        <p:nvSpPr>
          <p:cNvPr id="3" name="Text Placeholder 2"/>
          <p:cNvSpPr>
            <a:spLocks noGrp="1"/>
          </p:cNvSpPr>
          <p:nvPr>
            <p:ph type="body" idx="1"/>
          </p:nvPr>
        </p:nvSpPr>
        <p:spPr>
          <a:xfrm>
            <a:off x="3977640" y="2330704"/>
            <a:ext cx="3822192" cy="411480"/>
          </a:xfrm>
        </p:spPr>
        <p:txBody>
          <a:bodyPr anchor="t">
            <a:noAutofit/>
          </a:bodyPr>
          <a:lstStyle>
            <a:lvl1pPr marL="0" indent="0">
              <a:spcBef>
                <a:spcPts val="0"/>
              </a:spcBef>
              <a:buNone/>
              <a:defRPr sz="1800" b="1" cap="all" baseline="0">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685032" y="2877312"/>
            <a:ext cx="3741928" cy="3684588"/>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8046720" y="2330704"/>
            <a:ext cx="3822192" cy="411480"/>
          </a:xfrm>
        </p:spPr>
        <p:txBody>
          <a:bodyPr anchor="t">
            <a:noAutofit/>
          </a:bodyPr>
          <a:lstStyle>
            <a:lvl1pPr marL="0" indent="0">
              <a:spcBef>
                <a:spcPts val="0"/>
              </a:spcBef>
              <a:buNone/>
              <a:defRPr sz="1800" b="1" cap="all" baseline="0">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754112" y="2877312"/>
            <a:ext cx="3741928" cy="3684588"/>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Slide Number Placeholder 8"/>
          <p:cNvSpPr>
            <a:spLocks noGrp="1"/>
          </p:cNvSpPr>
          <p:nvPr>
            <p:ph type="sldNum" sz="quarter" idx="12"/>
          </p:nvPr>
        </p:nvSpPr>
        <p:spPr/>
        <p:txBody>
          <a:bodyPr>
            <a:noAutofit/>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87103132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45A0A-815D-3414-088B-C041E6742DBE}"/>
              </a:ext>
            </a:extLst>
          </p:cNvPr>
          <p:cNvSpPr>
            <a:spLocks noGrp="1"/>
          </p:cNvSpPr>
          <p:nvPr>
            <p:ph type="title"/>
          </p:nvPr>
        </p:nvSpPr>
        <p:spPr>
          <a:xfrm>
            <a:off x="758952" y="1234440"/>
            <a:ext cx="10671048" cy="768096"/>
          </a:xfrm>
        </p:spPr>
        <p:txBody>
          <a:bodyPr>
            <a:noAutofit/>
          </a:bodyPr>
          <a:lstStyle>
            <a:lvl1pPr>
              <a:lnSpc>
                <a:spcPct val="100000"/>
              </a:lnSpc>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317B5E29-6335-83BC-FA01-FAE422D2658B}"/>
              </a:ext>
            </a:extLst>
          </p:cNvPr>
          <p:cNvSpPr>
            <a:spLocks noGrp="1"/>
          </p:cNvSpPr>
          <p:nvPr>
            <p:ph type="ftr" sz="quarter" idx="11"/>
          </p:nvPr>
        </p:nvSpPr>
        <p:spPr/>
        <p:txBody>
          <a:bodyPr>
            <a:noAutofit/>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536476D1-B61A-E9FD-E266-768B405CC30B}"/>
              </a:ext>
            </a:extLst>
          </p:cNvPr>
          <p:cNvSpPr>
            <a:spLocks noGrp="1"/>
          </p:cNvSpPr>
          <p:nvPr>
            <p:ph type="sldNum" sz="quarter" idx="12"/>
          </p:nvPr>
        </p:nvSpPr>
        <p:spPr/>
        <p:txBody>
          <a:bodyPr>
            <a:noAutofit/>
          </a:bodyPr>
          <a:lstStyle/>
          <a:p>
            <a:fld id="{48F63A3B-78C7-47BE-AE5E-E10140E04643}" type="slidenum">
              <a:rPr lang="en-US" smtClean="0"/>
              <a:pPr/>
              <a:t>‹#›</a:t>
            </a:fld>
            <a:endParaRPr lang="en-US" dirty="0"/>
          </a:p>
        </p:txBody>
      </p:sp>
      <p:sp>
        <p:nvSpPr>
          <p:cNvPr id="46" name="Text Placeholder 2">
            <a:extLst>
              <a:ext uri="{FF2B5EF4-FFF2-40B4-BE49-F238E27FC236}">
                <a16:creationId xmlns:a16="http://schemas.microsoft.com/office/drawing/2014/main" id="{C025625F-8274-840F-6DD8-D36687CB8F7E}"/>
              </a:ext>
            </a:extLst>
          </p:cNvPr>
          <p:cNvSpPr>
            <a:spLocks noGrp="1"/>
          </p:cNvSpPr>
          <p:nvPr>
            <p:ph type="body" idx="1"/>
          </p:nvPr>
        </p:nvSpPr>
        <p:spPr>
          <a:xfrm>
            <a:off x="713232" y="2743200"/>
            <a:ext cx="3328416" cy="3557016"/>
          </a:xfrm>
          <a:noFill/>
          <a:ln w="12700">
            <a:solidFill>
              <a:schemeClr val="accent3"/>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4" name="Picture Placeholder 62">
            <a:extLst>
              <a:ext uri="{FF2B5EF4-FFF2-40B4-BE49-F238E27FC236}">
                <a16:creationId xmlns:a16="http://schemas.microsoft.com/office/drawing/2014/main" id="{2F18FBB7-2D21-7954-1324-C7D3BFE5C85D}"/>
              </a:ext>
            </a:extLst>
          </p:cNvPr>
          <p:cNvSpPr>
            <a:spLocks noGrp="1" noChangeAspect="1"/>
          </p:cNvSpPr>
          <p:nvPr>
            <p:ph type="pic" sz="quarter" idx="23"/>
          </p:nvPr>
        </p:nvSpPr>
        <p:spPr>
          <a:xfrm>
            <a:off x="1911096" y="2258568"/>
            <a:ext cx="932688" cy="932688"/>
          </a:xfrm>
          <a:prstGeom prst="ellipse">
            <a:avLst/>
          </a:prstGeom>
          <a:solidFill>
            <a:schemeClr val="accent3"/>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52" name="Text Placeholder 51">
            <a:extLst>
              <a:ext uri="{FF2B5EF4-FFF2-40B4-BE49-F238E27FC236}">
                <a16:creationId xmlns:a16="http://schemas.microsoft.com/office/drawing/2014/main" id="{2EF54C35-5F8E-4E0A-AB4D-97E38121910A}"/>
              </a:ext>
            </a:extLst>
          </p:cNvPr>
          <p:cNvSpPr>
            <a:spLocks noGrp="1"/>
          </p:cNvSpPr>
          <p:nvPr>
            <p:ph type="body" sz="quarter" idx="18"/>
          </p:nvPr>
        </p:nvSpPr>
        <p:spPr>
          <a:xfrm>
            <a:off x="992124" y="3950208"/>
            <a:ext cx="2770632" cy="2206752"/>
          </a:xfrm>
          <a:noFill/>
        </p:spPr>
        <p:txBody>
          <a:bodyPr lIns="91440" rIns="91440" anchor="t">
            <a:noAutofit/>
          </a:bodyPr>
          <a:lstStyle>
            <a:lvl1pPr marL="347472" indent="-347472" algn="l">
              <a:spcBef>
                <a:spcPts val="360"/>
              </a:spcBef>
              <a:buFont typeface="Arial" panose="020B0604020202020204" pitchFamily="34" charset="0"/>
              <a:buChar char="•"/>
              <a:defRPr sz="1500"/>
            </a:lvl1pPr>
          </a:lstStyle>
          <a:p>
            <a:pPr lvl="0"/>
            <a:r>
              <a:rPr lang="en-US"/>
              <a:t>Click to edit Master text styles</a:t>
            </a:r>
          </a:p>
        </p:txBody>
      </p:sp>
      <p:sp>
        <p:nvSpPr>
          <p:cNvPr id="49" name="Text Placeholder 4">
            <a:extLst>
              <a:ext uri="{FF2B5EF4-FFF2-40B4-BE49-F238E27FC236}">
                <a16:creationId xmlns:a16="http://schemas.microsoft.com/office/drawing/2014/main" id="{084A0326-A0B8-1723-B8BA-B015344F2DCE}"/>
              </a:ext>
            </a:extLst>
          </p:cNvPr>
          <p:cNvSpPr>
            <a:spLocks noGrp="1"/>
          </p:cNvSpPr>
          <p:nvPr>
            <p:ph type="body" sz="quarter" idx="15"/>
          </p:nvPr>
        </p:nvSpPr>
        <p:spPr>
          <a:xfrm>
            <a:off x="4443984" y="2743200"/>
            <a:ext cx="3328416" cy="3557016"/>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6" name="Picture Placeholder 62">
            <a:extLst>
              <a:ext uri="{FF2B5EF4-FFF2-40B4-BE49-F238E27FC236}">
                <a16:creationId xmlns:a16="http://schemas.microsoft.com/office/drawing/2014/main" id="{139354A0-F5DF-3AC5-5E8B-A41146C26F3C}"/>
              </a:ext>
            </a:extLst>
          </p:cNvPr>
          <p:cNvSpPr>
            <a:spLocks noGrp="1" noChangeAspect="1"/>
          </p:cNvSpPr>
          <p:nvPr>
            <p:ph type="pic" sz="quarter" idx="25"/>
          </p:nvPr>
        </p:nvSpPr>
        <p:spPr>
          <a:xfrm>
            <a:off x="5641848" y="2258568"/>
            <a:ext cx="932688" cy="932688"/>
          </a:xfrm>
          <a:prstGeom prst="ellipse">
            <a:avLst/>
          </a:prstGeom>
          <a:solidFill>
            <a:schemeClr val="accent1"/>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60" name="Text Placeholder 51">
            <a:extLst>
              <a:ext uri="{FF2B5EF4-FFF2-40B4-BE49-F238E27FC236}">
                <a16:creationId xmlns:a16="http://schemas.microsoft.com/office/drawing/2014/main" id="{E9730E82-F317-686A-8777-D81705BCC706}"/>
              </a:ext>
            </a:extLst>
          </p:cNvPr>
          <p:cNvSpPr>
            <a:spLocks noGrp="1"/>
          </p:cNvSpPr>
          <p:nvPr>
            <p:ph type="body" sz="quarter" idx="21"/>
          </p:nvPr>
        </p:nvSpPr>
        <p:spPr>
          <a:xfrm>
            <a:off x="4722876" y="3950208"/>
            <a:ext cx="2770632" cy="2206752"/>
          </a:xfrm>
          <a:noFill/>
        </p:spPr>
        <p:txBody>
          <a:bodyPr lIns="91440" rIns="91440" anchor="t">
            <a:noAutofit/>
          </a:bodyPr>
          <a:lstStyle>
            <a:lvl1pPr marL="347472" indent="-347472" algn="l">
              <a:spcBef>
                <a:spcPts val="360"/>
              </a:spcBef>
              <a:buFont typeface="Arial" panose="020B0604020202020204" pitchFamily="34" charset="0"/>
              <a:buChar char="•"/>
              <a:defRPr sz="1500"/>
            </a:lvl1pPr>
          </a:lstStyle>
          <a:p>
            <a:pPr lvl="0"/>
            <a:r>
              <a:rPr lang="en-US"/>
              <a:t>Click to edit Master text styles</a:t>
            </a:r>
          </a:p>
        </p:txBody>
      </p:sp>
      <p:sp>
        <p:nvSpPr>
          <p:cNvPr id="50" name="Text Placeholder 4">
            <a:extLst>
              <a:ext uri="{FF2B5EF4-FFF2-40B4-BE49-F238E27FC236}">
                <a16:creationId xmlns:a16="http://schemas.microsoft.com/office/drawing/2014/main" id="{0E3B57F3-1903-446F-D989-D6CA342D0861}"/>
              </a:ext>
            </a:extLst>
          </p:cNvPr>
          <p:cNvSpPr>
            <a:spLocks noGrp="1"/>
          </p:cNvSpPr>
          <p:nvPr>
            <p:ph type="body" sz="quarter" idx="17"/>
          </p:nvPr>
        </p:nvSpPr>
        <p:spPr>
          <a:xfrm>
            <a:off x="8092440" y="2743200"/>
            <a:ext cx="3328416" cy="3557016"/>
          </a:xfrm>
          <a:noFill/>
          <a:ln w="12700">
            <a:solidFill>
              <a:schemeClr val="accent4"/>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5" name="Picture Placeholder 62">
            <a:extLst>
              <a:ext uri="{FF2B5EF4-FFF2-40B4-BE49-F238E27FC236}">
                <a16:creationId xmlns:a16="http://schemas.microsoft.com/office/drawing/2014/main" id="{D5BF3A8A-72F1-392E-855B-5B36E244A7FD}"/>
              </a:ext>
            </a:extLst>
          </p:cNvPr>
          <p:cNvSpPr>
            <a:spLocks noGrp="1" noChangeAspect="1"/>
          </p:cNvSpPr>
          <p:nvPr>
            <p:ph type="pic" sz="quarter" idx="24"/>
          </p:nvPr>
        </p:nvSpPr>
        <p:spPr>
          <a:xfrm>
            <a:off x="9290304" y="2258568"/>
            <a:ext cx="932688" cy="932688"/>
          </a:xfrm>
          <a:prstGeom prst="ellipse">
            <a:avLst/>
          </a:prstGeom>
          <a:solidFill>
            <a:schemeClr val="accent4"/>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61" name="Text Placeholder 51">
            <a:extLst>
              <a:ext uri="{FF2B5EF4-FFF2-40B4-BE49-F238E27FC236}">
                <a16:creationId xmlns:a16="http://schemas.microsoft.com/office/drawing/2014/main" id="{2AED5DDC-3165-FA12-0310-E3545223E292}"/>
              </a:ext>
            </a:extLst>
          </p:cNvPr>
          <p:cNvSpPr>
            <a:spLocks noGrp="1"/>
          </p:cNvSpPr>
          <p:nvPr>
            <p:ph type="body" sz="quarter" idx="22"/>
          </p:nvPr>
        </p:nvSpPr>
        <p:spPr>
          <a:xfrm>
            <a:off x="8371332" y="3950208"/>
            <a:ext cx="2770632" cy="2206752"/>
          </a:xfrm>
          <a:noFill/>
        </p:spPr>
        <p:txBody>
          <a:bodyPr lIns="91440" rIns="91440" anchor="t">
            <a:noAutofit/>
          </a:bodyPr>
          <a:lstStyle>
            <a:lvl1pPr marL="347472" indent="-347472" algn="l">
              <a:spcBef>
                <a:spcPts val="360"/>
              </a:spcBef>
              <a:buFont typeface="Arial" panose="020B0604020202020204" pitchFamily="34" charset="0"/>
              <a:buChar char="•"/>
              <a:defRPr sz="1500"/>
            </a:lvl1pPr>
          </a:lstStyle>
          <a:p>
            <a:pPr lvl="0"/>
            <a:r>
              <a:rPr lang="en-US"/>
              <a:t>Click to edit Master text styles</a:t>
            </a:r>
          </a:p>
        </p:txBody>
      </p:sp>
    </p:spTree>
    <p:extLst>
      <p:ext uri="{BB962C8B-B14F-4D97-AF65-F5344CB8AC3E}">
        <p14:creationId xmlns:p14="http://schemas.microsoft.com/office/powerpoint/2010/main" val="126895411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9" name="Image 0" descr="preencoded.png">
            <a:extLst>
              <a:ext uri="{FF2B5EF4-FFF2-40B4-BE49-F238E27FC236}">
                <a16:creationId xmlns:a16="http://schemas.microsoft.com/office/drawing/2014/main" id="{8D5D10FF-3DE5-39CA-FA9A-29A09DC47BFC}"/>
              </a:ext>
            </a:extLst>
          </p:cNvPr>
          <p:cNvSpPr/>
          <p:nvPr userDrawn="1"/>
        </p:nvSpPr>
        <p:spPr>
          <a:xfrm>
            <a:off x="-5568" y="-2784"/>
            <a:ext cx="3443288" cy="6891337"/>
          </a:xfrm>
          <a:custGeom>
            <a:avLst/>
            <a:gdLst>
              <a:gd name="connsiteX0" fmla="*/ 3443288 w 3443288"/>
              <a:gd name="connsiteY0" fmla="*/ 0 h 6891337"/>
              <a:gd name="connsiteX1" fmla="*/ 0 w 3443288"/>
              <a:gd name="connsiteY1" fmla="*/ 0 h 6891337"/>
              <a:gd name="connsiteX2" fmla="*/ 0 w 3443288"/>
              <a:gd name="connsiteY2" fmla="*/ 6891338 h 6891337"/>
              <a:gd name="connsiteX3" fmla="*/ 3443288 w 3443288"/>
              <a:gd name="connsiteY3" fmla="*/ 6891338 h 6891337"/>
              <a:gd name="connsiteX4" fmla="*/ 3443288 w 3443288"/>
              <a:gd name="connsiteY4" fmla="*/ 0 h 6891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6891337">
                <a:moveTo>
                  <a:pt x="3443288" y="0"/>
                </a:moveTo>
                <a:lnTo>
                  <a:pt x="0" y="0"/>
                </a:lnTo>
                <a:lnTo>
                  <a:pt x="0" y="6891338"/>
                </a:lnTo>
                <a:lnTo>
                  <a:pt x="3443288" y="6891338"/>
                </a:lnTo>
                <a:lnTo>
                  <a:pt x="3443288" y="0"/>
                </a:lnTo>
                <a:close/>
              </a:path>
            </a:pathLst>
          </a:custGeom>
          <a:solidFill>
            <a:schemeClr val="accent3"/>
          </a:solidFill>
          <a:ln w="4756" cap="flat">
            <a:noFill/>
            <a:prstDash val="solid"/>
            <a:miter/>
          </a:ln>
        </p:spPr>
        <p:txBody>
          <a:bodyPr rtlCol="0" anchor="ctr">
            <a:noAutofit/>
          </a:bodyPr>
          <a:lstStyle/>
          <a:p>
            <a:endParaRPr lang="en-US" dirty="0"/>
          </a:p>
        </p:txBody>
      </p:sp>
      <p:pic>
        <p:nvPicPr>
          <p:cNvPr id="11" name="Image 1" descr="preencoded.png">
            <a:extLst>
              <a:ext uri="{FF2B5EF4-FFF2-40B4-BE49-F238E27FC236}">
                <a16:creationId xmlns:a16="http://schemas.microsoft.com/office/drawing/2014/main" id="{BFA89E6A-8342-AE30-45E0-BC1DFE3276CC}"/>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703311" y="-2784"/>
            <a:ext cx="1734410" cy="5167313"/>
          </a:xfrm>
          <a:prstGeom prst="rect">
            <a:avLst/>
          </a:prstGeom>
        </p:spPr>
      </p:pic>
      <p:sp>
        <p:nvSpPr>
          <p:cNvPr id="13" name="Freeform: Shape 12">
            <a:extLst>
              <a:ext uri="{FF2B5EF4-FFF2-40B4-BE49-F238E27FC236}">
                <a16:creationId xmlns:a16="http://schemas.microsoft.com/office/drawing/2014/main" id="{A08309FA-889A-E2F2-1EDA-F872245F5FDF}"/>
              </a:ext>
            </a:extLst>
          </p:cNvPr>
          <p:cNvSpPr/>
          <p:nvPr userDrawn="1"/>
        </p:nvSpPr>
        <p:spPr>
          <a:xfrm>
            <a:off x="1721621" y="-2784"/>
            <a:ext cx="1716115" cy="1720853"/>
          </a:xfrm>
          <a:custGeom>
            <a:avLst/>
            <a:gdLst>
              <a:gd name="connsiteX0" fmla="*/ 93358 w 1716115"/>
              <a:gd name="connsiteY0" fmla="*/ 0 h 1720853"/>
              <a:gd name="connsiteX1" fmla="*/ 110348 w 1716115"/>
              <a:gd name="connsiteY1" fmla="*/ 0 h 1720853"/>
              <a:gd name="connsiteX2" fmla="*/ 1716029 w 1716115"/>
              <a:gd name="connsiteY2" fmla="*/ 1610112 h 1720853"/>
              <a:gd name="connsiteX3" fmla="*/ 1716029 w 1716115"/>
              <a:gd name="connsiteY3" fmla="*/ 1627151 h 1720853"/>
              <a:gd name="connsiteX4" fmla="*/ 1716115 w 1716115"/>
              <a:gd name="connsiteY4" fmla="*/ 1627237 h 1720853"/>
              <a:gd name="connsiteX5" fmla="*/ 93358 w 1716115"/>
              <a:gd name="connsiteY5" fmla="*/ 0 h 1720853"/>
              <a:gd name="connsiteX6" fmla="*/ 0 w 1716115"/>
              <a:gd name="connsiteY6" fmla="*/ 0 h 1720853"/>
              <a:gd name="connsiteX7" fmla="*/ 16989 w 1716115"/>
              <a:gd name="connsiteY7" fmla="*/ 0 h 1720853"/>
              <a:gd name="connsiteX8" fmla="*/ 1716114 w 1716115"/>
              <a:gd name="connsiteY8" fmla="*/ 1703814 h 1720853"/>
              <a:gd name="connsiteX9" fmla="*/ 1716114 w 1716115"/>
              <a:gd name="connsiteY9" fmla="*/ 1720853 h 1720853"/>
              <a:gd name="connsiteX10" fmla="*/ 0 w 1716115"/>
              <a:gd name="connsiteY10" fmla="*/ 0 h 1720853"/>
              <a:gd name="connsiteX11" fmla="*/ 186798 w 1716115"/>
              <a:gd name="connsiteY11" fmla="*/ 0 h 1720853"/>
              <a:gd name="connsiteX12" fmla="*/ 203788 w 1716115"/>
              <a:gd name="connsiteY12" fmla="*/ 0 h 1720853"/>
              <a:gd name="connsiteX13" fmla="*/ 1716109 w 1716115"/>
              <a:gd name="connsiteY13" fmla="*/ 1516501 h 1720853"/>
              <a:gd name="connsiteX14" fmla="*/ 1716109 w 1716115"/>
              <a:gd name="connsiteY14" fmla="*/ 1533535 h 1720853"/>
              <a:gd name="connsiteX15" fmla="*/ 186798 w 1716115"/>
              <a:gd name="connsiteY15" fmla="*/ 0 h 1720853"/>
              <a:gd name="connsiteX16" fmla="*/ 280155 w 1716115"/>
              <a:gd name="connsiteY16" fmla="*/ 0 h 1720853"/>
              <a:gd name="connsiteX17" fmla="*/ 297145 w 1716115"/>
              <a:gd name="connsiteY17" fmla="*/ 0 h 1720853"/>
              <a:gd name="connsiteX18" fmla="*/ 1716114 w 1716115"/>
              <a:gd name="connsiteY18" fmla="*/ 1422885 h 1720853"/>
              <a:gd name="connsiteX19" fmla="*/ 1716114 w 1716115"/>
              <a:gd name="connsiteY19" fmla="*/ 1439924 h 1720853"/>
              <a:gd name="connsiteX20" fmla="*/ 280155 w 1716115"/>
              <a:gd name="connsiteY20" fmla="*/ 0 h 1720853"/>
              <a:gd name="connsiteX21" fmla="*/ 373512 w 1716115"/>
              <a:gd name="connsiteY21" fmla="*/ 0 h 1720853"/>
              <a:gd name="connsiteX22" fmla="*/ 390502 w 1716115"/>
              <a:gd name="connsiteY22" fmla="*/ 0 h 1720853"/>
              <a:gd name="connsiteX23" fmla="*/ 1716029 w 1716115"/>
              <a:gd name="connsiteY23" fmla="*/ 1329184 h 1720853"/>
              <a:gd name="connsiteX24" fmla="*/ 1716029 w 1716115"/>
              <a:gd name="connsiteY24" fmla="*/ 1346223 h 1720853"/>
              <a:gd name="connsiteX25" fmla="*/ 1716114 w 1716115"/>
              <a:gd name="connsiteY25" fmla="*/ 1346308 h 1720853"/>
              <a:gd name="connsiteX26" fmla="*/ 373512 w 1716115"/>
              <a:gd name="connsiteY26" fmla="*/ 0 h 1720853"/>
              <a:gd name="connsiteX27" fmla="*/ 466953 w 1716115"/>
              <a:gd name="connsiteY27" fmla="*/ 0 h 1720853"/>
              <a:gd name="connsiteX28" fmla="*/ 483944 w 1716115"/>
              <a:gd name="connsiteY28" fmla="*/ 0 h 1720853"/>
              <a:gd name="connsiteX29" fmla="*/ 1716110 w 1716115"/>
              <a:gd name="connsiteY29" fmla="*/ 1235573 h 1720853"/>
              <a:gd name="connsiteX30" fmla="*/ 1716110 w 1716115"/>
              <a:gd name="connsiteY30" fmla="*/ 1252607 h 1720853"/>
              <a:gd name="connsiteX31" fmla="*/ 466953 w 1716115"/>
              <a:gd name="connsiteY31" fmla="*/ 0 h 1720853"/>
              <a:gd name="connsiteX32" fmla="*/ 560310 w 1716115"/>
              <a:gd name="connsiteY32" fmla="*/ 0 h 1720853"/>
              <a:gd name="connsiteX33" fmla="*/ 577297 w 1716115"/>
              <a:gd name="connsiteY33" fmla="*/ 0 h 1720853"/>
              <a:gd name="connsiteX34" fmla="*/ 1716109 w 1716115"/>
              <a:gd name="connsiteY34" fmla="*/ 1141957 h 1720853"/>
              <a:gd name="connsiteX35" fmla="*/ 1716109 w 1716115"/>
              <a:gd name="connsiteY35" fmla="*/ 1158991 h 1720853"/>
              <a:gd name="connsiteX36" fmla="*/ 560310 w 1716115"/>
              <a:gd name="connsiteY36" fmla="*/ 0 h 1720853"/>
              <a:gd name="connsiteX37" fmla="*/ 653668 w 1716115"/>
              <a:gd name="connsiteY37" fmla="*/ 0 h 1720853"/>
              <a:gd name="connsiteX38" fmla="*/ 670655 w 1716115"/>
              <a:gd name="connsiteY38" fmla="*/ 0 h 1720853"/>
              <a:gd name="connsiteX39" fmla="*/ 1716029 w 1716115"/>
              <a:gd name="connsiteY39" fmla="*/ 1048255 h 1720853"/>
              <a:gd name="connsiteX40" fmla="*/ 1716029 w 1716115"/>
              <a:gd name="connsiteY40" fmla="*/ 1065294 h 1720853"/>
              <a:gd name="connsiteX41" fmla="*/ 1716114 w 1716115"/>
              <a:gd name="connsiteY41" fmla="*/ 1065380 h 1720853"/>
              <a:gd name="connsiteX42" fmla="*/ 653668 w 1716115"/>
              <a:gd name="connsiteY42" fmla="*/ 0 h 1720853"/>
              <a:gd name="connsiteX43" fmla="*/ 747112 w 1716115"/>
              <a:gd name="connsiteY43" fmla="*/ 0 h 1720853"/>
              <a:gd name="connsiteX44" fmla="*/ 764104 w 1716115"/>
              <a:gd name="connsiteY44" fmla="*/ 0 h 1720853"/>
              <a:gd name="connsiteX45" fmla="*/ 1716115 w 1716115"/>
              <a:gd name="connsiteY45" fmla="*/ 954644 h 1720853"/>
              <a:gd name="connsiteX46" fmla="*/ 1716115 w 1716115"/>
              <a:gd name="connsiteY46" fmla="*/ 971678 h 1720853"/>
              <a:gd name="connsiteX47" fmla="*/ 747112 w 1716115"/>
              <a:gd name="connsiteY47" fmla="*/ 0 h 1720853"/>
              <a:gd name="connsiteX48" fmla="*/ 840465 w 1716115"/>
              <a:gd name="connsiteY48" fmla="*/ 0 h 1720853"/>
              <a:gd name="connsiteX49" fmla="*/ 857452 w 1716115"/>
              <a:gd name="connsiteY49" fmla="*/ 0 h 1720853"/>
              <a:gd name="connsiteX50" fmla="*/ 1716109 w 1716115"/>
              <a:gd name="connsiteY50" fmla="*/ 861028 h 1720853"/>
              <a:gd name="connsiteX51" fmla="*/ 1716109 w 1716115"/>
              <a:gd name="connsiteY51" fmla="*/ 878062 h 1720853"/>
              <a:gd name="connsiteX52" fmla="*/ 840465 w 1716115"/>
              <a:gd name="connsiteY52" fmla="*/ 0 h 1720853"/>
              <a:gd name="connsiteX53" fmla="*/ 933823 w 1716115"/>
              <a:gd name="connsiteY53" fmla="*/ 0 h 1720853"/>
              <a:gd name="connsiteX54" fmla="*/ 950810 w 1716115"/>
              <a:gd name="connsiteY54" fmla="*/ 0 h 1720853"/>
              <a:gd name="connsiteX55" fmla="*/ 1716114 w 1716115"/>
              <a:gd name="connsiteY55" fmla="*/ 767327 h 1720853"/>
              <a:gd name="connsiteX56" fmla="*/ 1716114 w 1716115"/>
              <a:gd name="connsiteY56" fmla="*/ 784366 h 1720853"/>
              <a:gd name="connsiteX57" fmla="*/ 1716114 w 1716115"/>
              <a:gd name="connsiteY57" fmla="*/ 784451 h 1720853"/>
              <a:gd name="connsiteX58" fmla="*/ 933823 w 1716115"/>
              <a:gd name="connsiteY58" fmla="*/ 0 h 1720853"/>
              <a:gd name="connsiteX59" fmla="*/ 1027262 w 1716115"/>
              <a:gd name="connsiteY59" fmla="*/ 0 h 1720853"/>
              <a:gd name="connsiteX60" fmla="*/ 1044254 w 1716115"/>
              <a:gd name="connsiteY60" fmla="*/ 0 h 1720853"/>
              <a:gd name="connsiteX61" fmla="*/ 1716110 w 1716115"/>
              <a:gd name="connsiteY61" fmla="*/ 673716 h 1720853"/>
              <a:gd name="connsiteX62" fmla="*/ 1716110 w 1716115"/>
              <a:gd name="connsiteY62" fmla="*/ 690750 h 1720853"/>
              <a:gd name="connsiteX63" fmla="*/ 1027262 w 1716115"/>
              <a:gd name="connsiteY63" fmla="*/ 0 h 1720853"/>
              <a:gd name="connsiteX64" fmla="*/ 1120625 w 1716115"/>
              <a:gd name="connsiteY64" fmla="*/ 0 h 1720853"/>
              <a:gd name="connsiteX65" fmla="*/ 1137612 w 1716115"/>
              <a:gd name="connsiteY65" fmla="*/ 0 h 1720853"/>
              <a:gd name="connsiteX66" fmla="*/ 1716115 w 1716115"/>
              <a:gd name="connsiteY66" fmla="*/ 580100 h 1720853"/>
              <a:gd name="connsiteX67" fmla="*/ 1716115 w 1716115"/>
              <a:gd name="connsiteY67" fmla="*/ 597134 h 1720853"/>
              <a:gd name="connsiteX68" fmla="*/ 1120625 w 1716115"/>
              <a:gd name="connsiteY68" fmla="*/ 0 h 1720853"/>
              <a:gd name="connsiteX69" fmla="*/ 1213978 w 1716115"/>
              <a:gd name="connsiteY69" fmla="*/ 0 h 1720853"/>
              <a:gd name="connsiteX70" fmla="*/ 1230965 w 1716115"/>
              <a:gd name="connsiteY70" fmla="*/ 0 h 1720853"/>
              <a:gd name="connsiteX71" fmla="*/ 1716109 w 1716115"/>
              <a:gd name="connsiteY71" fmla="*/ 486398 h 1720853"/>
              <a:gd name="connsiteX72" fmla="*/ 1716109 w 1716115"/>
              <a:gd name="connsiteY72" fmla="*/ 503437 h 1720853"/>
              <a:gd name="connsiteX73" fmla="*/ 1716109 w 1716115"/>
              <a:gd name="connsiteY73" fmla="*/ 503523 h 1720853"/>
              <a:gd name="connsiteX74" fmla="*/ 1213978 w 1716115"/>
              <a:gd name="connsiteY74" fmla="*/ 0 h 1720853"/>
              <a:gd name="connsiteX75" fmla="*/ 1307422 w 1716115"/>
              <a:gd name="connsiteY75" fmla="*/ 0 h 1720853"/>
              <a:gd name="connsiteX76" fmla="*/ 1324414 w 1716115"/>
              <a:gd name="connsiteY76" fmla="*/ 0 h 1720853"/>
              <a:gd name="connsiteX77" fmla="*/ 1716115 w 1716115"/>
              <a:gd name="connsiteY77" fmla="*/ 392784 h 1720853"/>
              <a:gd name="connsiteX78" fmla="*/ 1716115 w 1716115"/>
              <a:gd name="connsiteY78" fmla="*/ 409821 h 1720853"/>
              <a:gd name="connsiteX79" fmla="*/ 1307422 w 1716115"/>
              <a:gd name="connsiteY79" fmla="*/ 0 h 1720853"/>
              <a:gd name="connsiteX80" fmla="*/ 1400775 w 1716115"/>
              <a:gd name="connsiteY80" fmla="*/ 0 h 1720853"/>
              <a:gd name="connsiteX81" fmla="*/ 1417762 w 1716115"/>
              <a:gd name="connsiteY81" fmla="*/ 0 h 1720853"/>
              <a:gd name="connsiteX82" fmla="*/ 1716109 w 1716115"/>
              <a:gd name="connsiteY82" fmla="*/ 299170 h 1720853"/>
              <a:gd name="connsiteX83" fmla="*/ 1716109 w 1716115"/>
              <a:gd name="connsiteY83" fmla="*/ 316207 h 1720853"/>
              <a:gd name="connsiteX84" fmla="*/ 1400775 w 1716115"/>
              <a:gd name="connsiteY84" fmla="*/ 0 h 1720853"/>
              <a:gd name="connsiteX85" fmla="*/ 1494133 w 1716115"/>
              <a:gd name="connsiteY85" fmla="*/ 0 h 1720853"/>
              <a:gd name="connsiteX86" fmla="*/ 1511120 w 1716115"/>
              <a:gd name="connsiteY86" fmla="*/ 0 h 1720853"/>
              <a:gd name="connsiteX87" fmla="*/ 1716109 w 1716115"/>
              <a:gd name="connsiteY87" fmla="*/ 205556 h 1720853"/>
              <a:gd name="connsiteX88" fmla="*/ 1716109 w 1716115"/>
              <a:gd name="connsiteY88" fmla="*/ 222592 h 1720853"/>
              <a:gd name="connsiteX89" fmla="*/ 1494133 w 1716115"/>
              <a:gd name="connsiteY89" fmla="*/ 0 h 172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716115" h="1720853">
                <a:moveTo>
                  <a:pt x="93358" y="0"/>
                </a:moveTo>
                <a:lnTo>
                  <a:pt x="110348" y="0"/>
                </a:lnTo>
                <a:cubicBezTo>
                  <a:pt x="110348" y="887874"/>
                  <a:pt x="830686" y="1610112"/>
                  <a:pt x="1716029" y="1610112"/>
                </a:cubicBezTo>
                <a:lnTo>
                  <a:pt x="1716029" y="1627151"/>
                </a:lnTo>
                <a:lnTo>
                  <a:pt x="1716115" y="1627237"/>
                </a:lnTo>
                <a:cubicBezTo>
                  <a:pt x="821334" y="1627237"/>
                  <a:pt x="93358" y="897252"/>
                  <a:pt x="93358" y="0"/>
                </a:cubicBezTo>
                <a:close/>
                <a:moveTo>
                  <a:pt x="0" y="0"/>
                </a:moveTo>
                <a:lnTo>
                  <a:pt x="16989" y="0"/>
                </a:lnTo>
                <a:cubicBezTo>
                  <a:pt x="16989" y="939499"/>
                  <a:pt x="779202" y="1703814"/>
                  <a:pt x="1716114" y="1703814"/>
                </a:cubicBezTo>
                <a:lnTo>
                  <a:pt x="1716114" y="1720853"/>
                </a:lnTo>
                <a:cubicBezTo>
                  <a:pt x="769850" y="1720853"/>
                  <a:pt x="0" y="948877"/>
                  <a:pt x="0" y="0"/>
                </a:cubicBezTo>
                <a:close/>
                <a:moveTo>
                  <a:pt x="186798" y="0"/>
                </a:moveTo>
                <a:lnTo>
                  <a:pt x="203788" y="0"/>
                </a:lnTo>
                <a:cubicBezTo>
                  <a:pt x="203788" y="836248"/>
                  <a:pt x="882254" y="1516501"/>
                  <a:pt x="1716109" y="1516501"/>
                </a:cubicBezTo>
                <a:lnTo>
                  <a:pt x="1716109" y="1533535"/>
                </a:lnTo>
                <a:cubicBezTo>
                  <a:pt x="872812" y="1533535"/>
                  <a:pt x="186798" y="845626"/>
                  <a:pt x="186798" y="0"/>
                </a:cubicBezTo>
                <a:close/>
                <a:moveTo>
                  <a:pt x="280155" y="0"/>
                </a:moveTo>
                <a:lnTo>
                  <a:pt x="297145" y="0"/>
                </a:lnTo>
                <a:cubicBezTo>
                  <a:pt x="297145" y="784537"/>
                  <a:pt x="933652" y="1422885"/>
                  <a:pt x="1716114" y="1422885"/>
                </a:cubicBezTo>
                <a:lnTo>
                  <a:pt x="1716114" y="1439924"/>
                </a:lnTo>
                <a:cubicBezTo>
                  <a:pt x="924300" y="1439924"/>
                  <a:pt x="280155" y="794001"/>
                  <a:pt x="280155" y="0"/>
                </a:cubicBezTo>
                <a:close/>
                <a:moveTo>
                  <a:pt x="373512" y="0"/>
                </a:moveTo>
                <a:lnTo>
                  <a:pt x="390502" y="0"/>
                </a:lnTo>
                <a:cubicBezTo>
                  <a:pt x="390502" y="732911"/>
                  <a:pt x="985135" y="1329184"/>
                  <a:pt x="1716029" y="1329184"/>
                </a:cubicBezTo>
                <a:lnTo>
                  <a:pt x="1716029" y="1346223"/>
                </a:lnTo>
                <a:lnTo>
                  <a:pt x="1716114" y="1346308"/>
                </a:lnTo>
                <a:cubicBezTo>
                  <a:pt x="975783" y="1346308"/>
                  <a:pt x="373512" y="742375"/>
                  <a:pt x="373512" y="0"/>
                </a:cubicBezTo>
                <a:close/>
                <a:moveTo>
                  <a:pt x="466953" y="0"/>
                </a:moveTo>
                <a:lnTo>
                  <a:pt x="483944" y="0"/>
                </a:lnTo>
                <a:cubicBezTo>
                  <a:pt x="483944" y="681286"/>
                  <a:pt x="1036704" y="1235573"/>
                  <a:pt x="1716110" y="1235573"/>
                </a:cubicBezTo>
                <a:lnTo>
                  <a:pt x="1716110" y="1252607"/>
                </a:lnTo>
                <a:cubicBezTo>
                  <a:pt x="1027347" y="1252607"/>
                  <a:pt x="466953" y="690664"/>
                  <a:pt x="466953" y="0"/>
                </a:cubicBezTo>
                <a:close/>
                <a:moveTo>
                  <a:pt x="560310" y="0"/>
                </a:moveTo>
                <a:lnTo>
                  <a:pt x="577297" y="0"/>
                </a:lnTo>
                <a:cubicBezTo>
                  <a:pt x="577297" y="629660"/>
                  <a:pt x="1088188" y="1141957"/>
                  <a:pt x="1716109" y="1141957"/>
                </a:cubicBezTo>
                <a:lnTo>
                  <a:pt x="1716109" y="1158991"/>
                </a:lnTo>
                <a:cubicBezTo>
                  <a:pt x="1078835" y="1158991"/>
                  <a:pt x="560310" y="639038"/>
                  <a:pt x="560310" y="0"/>
                </a:cubicBezTo>
                <a:close/>
                <a:moveTo>
                  <a:pt x="653668" y="0"/>
                </a:moveTo>
                <a:lnTo>
                  <a:pt x="670655" y="0"/>
                </a:lnTo>
                <a:cubicBezTo>
                  <a:pt x="670655" y="578035"/>
                  <a:pt x="1139586" y="1048255"/>
                  <a:pt x="1716029" y="1048255"/>
                </a:cubicBezTo>
                <a:lnTo>
                  <a:pt x="1716029" y="1065294"/>
                </a:lnTo>
                <a:lnTo>
                  <a:pt x="1716114" y="1065380"/>
                </a:lnTo>
                <a:cubicBezTo>
                  <a:pt x="1130319" y="1065380"/>
                  <a:pt x="653668" y="587499"/>
                  <a:pt x="653668" y="0"/>
                </a:cubicBezTo>
                <a:close/>
                <a:moveTo>
                  <a:pt x="747112" y="0"/>
                </a:moveTo>
                <a:lnTo>
                  <a:pt x="764104" y="0"/>
                </a:lnTo>
                <a:cubicBezTo>
                  <a:pt x="764104" y="526409"/>
                  <a:pt x="1191155" y="954644"/>
                  <a:pt x="1716115" y="954644"/>
                </a:cubicBezTo>
                <a:lnTo>
                  <a:pt x="1716115" y="971678"/>
                </a:lnTo>
                <a:cubicBezTo>
                  <a:pt x="1181802" y="971678"/>
                  <a:pt x="747112" y="535787"/>
                  <a:pt x="747112" y="0"/>
                </a:cubicBezTo>
                <a:close/>
                <a:moveTo>
                  <a:pt x="840465" y="0"/>
                </a:moveTo>
                <a:lnTo>
                  <a:pt x="857452" y="0"/>
                </a:lnTo>
                <a:cubicBezTo>
                  <a:pt x="857452" y="474783"/>
                  <a:pt x="1242638" y="861028"/>
                  <a:pt x="1716109" y="861028"/>
                </a:cubicBezTo>
                <a:lnTo>
                  <a:pt x="1716109" y="878062"/>
                </a:lnTo>
                <a:cubicBezTo>
                  <a:pt x="1233281" y="878062"/>
                  <a:pt x="840465" y="484162"/>
                  <a:pt x="840465" y="0"/>
                </a:cubicBezTo>
                <a:close/>
                <a:moveTo>
                  <a:pt x="933823" y="0"/>
                </a:moveTo>
                <a:lnTo>
                  <a:pt x="950810" y="0"/>
                </a:lnTo>
                <a:cubicBezTo>
                  <a:pt x="950810" y="423157"/>
                  <a:pt x="1294121" y="767327"/>
                  <a:pt x="1716114" y="767327"/>
                </a:cubicBezTo>
                <a:lnTo>
                  <a:pt x="1716114" y="784366"/>
                </a:lnTo>
                <a:lnTo>
                  <a:pt x="1716114" y="784451"/>
                </a:lnTo>
                <a:cubicBezTo>
                  <a:pt x="1284769" y="784451"/>
                  <a:pt x="933823" y="432536"/>
                  <a:pt x="933823" y="0"/>
                </a:cubicBezTo>
                <a:close/>
                <a:moveTo>
                  <a:pt x="1027262" y="0"/>
                </a:moveTo>
                <a:lnTo>
                  <a:pt x="1044254" y="0"/>
                </a:lnTo>
                <a:cubicBezTo>
                  <a:pt x="1044254" y="371532"/>
                  <a:pt x="1345685" y="673716"/>
                  <a:pt x="1716110" y="673716"/>
                </a:cubicBezTo>
                <a:lnTo>
                  <a:pt x="1716110" y="690750"/>
                </a:lnTo>
                <a:cubicBezTo>
                  <a:pt x="1336248" y="690750"/>
                  <a:pt x="1027262" y="380824"/>
                  <a:pt x="1027262" y="0"/>
                </a:cubicBezTo>
                <a:close/>
                <a:moveTo>
                  <a:pt x="1120625" y="0"/>
                </a:moveTo>
                <a:lnTo>
                  <a:pt x="1137612" y="0"/>
                </a:lnTo>
                <a:cubicBezTo>
                  <a:pt x="1137612" y="319820"/>
                  <a:pt x="1397088" y="580100"/>
                  <a:pt x="1716115" y="580100"/>
                </a:cubicBezTo>
                <a:lnTo>
                  <a:pt x="1716115" y="597134"/>
                </a:lnTo>
                <a:cubicBezTo>
                  <a:pt x="1387736" y="597134"/>
                  <a:pt x="1120625" y="329285"/>
                  <a:pt x="1120625" y="0"/>
                </a:cubicBezTo>
                <a:close/>
                <a:moveTo>
                  <a:pt x="1213978" y="0"/>
                </a:moveTo>
                <a:lnTo>
                  <a:pt x="1230965" y="0"/>
                </a:lnTo>
                <a:cubicBezTo>
                  <a:pt x="1230965" y="268195"/>
                  <a:pt x="1448571" y="486398"/>
                  <a:pt x="1716109" y="486398"/>
                </a:cubicBezTo>
                <a:lnTo>
                  <a:pt x="1716109" y="503437"/>
                </a:lnTo>
                <a:lnTo>
                  <a:pt x="1716109" y="503523"/>
                </a:lnTo>
                <a:cubicBezTo>
                  <a:pt x="1439214" y="503523"/>
                  <a:pt x="1213978" y="277659"/>
                  <a:pt x="1213978" y="0"/>
                </a:cubicBezTo>
                <a:close/>
                <a:moveTo>
                  <a:pt x="1307422" y="0"/>
                </a:moveTo>
                <a:lnTo>
                  <a:pt x="1324414" y="0"/>
                </a:lnTo>
                <a:cubicBezTo>
                  <a:pt x="1324414" y="216569"/>
                  <a:pt x="1500141" y="392784"/>
                  <a:pt x="1716115" y="392784"/>
                </a:cubicBezTo>
                <a:lnTo>
                  <a:pt x="1716115" y="409821"/>
                </a:lnTo>
                <a:cubicBezTo>
                  <a:pt x="1490703" y="409821"/>
                  <a:pt x="1307422" y="225948"/>
                  <a:pt x="1307422" y="0"/>
                </a:cubicBezTo>
                <a:close/>
                <a:moveTo>
                  <a:pt x="1400775" y="0"/>
                </a:moveTo>
                <a:lnTo>
                  <a:pt x="1417762" y="0"/>
                </a:lnTo>
                <a:cubicBezTo>
                  <a:pt x="1417762" y="164944"/>
                  <a:pt x="1551619" y="299170"/>
                  <a:pt x="1716109" y="299170"/>
                </a:cubicBezTo>
                <a:lnTo>
                  <a:pt x="1716109" y="316207"/>
                </a:lnTo>
                <a:cubicBezTo>
                  <a:pt x="1542266" y="316207"/>
                  <a:pt x="1400775" y="174322"/>
                  <a:pt x="1400775" y="0"/>
                </a:cubicBezTo>
                <a:close/>
                <a:moveTo>
                  <a:pt x="1494133" y="0"/>
                </a:moveTo>
                <a:lnTo>
                  <a:pt x="1511120" y="0"/>
                </a:lnTo>
                <a:cubicBezTo>
                  <a:pt x="1511120" y="113318"/>
                  <a:pt x="1603017" y="205556"/>
                  <a:pt x="1716109" y="205556"/>
                </a:cubicBezTo>
                <a:lnTo>
                  <a:pt x="1716109" y="222592"/>
                </a:lnTo>
                <a:cubicBezTo>
                  <a:pt x="1593750" y="222592"/>
                  <a:pt x="1494133" y="122783"/>
                  <a:pt x="1494133" y="0"/>
                </a:cubicBezTo>
                <a:close/>
              </a:path>
            </a:pathLst>
          </a:custGeom>
          <a:solidFill>
            <a:schemeClr val="bg1">
              <a:alpha val="99000"/>
            </a:schemeClr>
          </a:solidFill>
          <a:ln w="4723" cap="flat">
            <a:noFill/>
            <a:prstDash val="solid"/>
            <a:miter/>
          </a:ln>
        </p:spPr>
        <p:txBody>
          <a:bodyPr rtlCol="0" anchor="ctr"/>
          <a:lstStyle/>
          <a:p>
            <a:endParaRPr lang="en-US" dirty="0"/>
          </a:p>
        </p:txBody>
      </p:sp>
      <p:sp>
        <p:nvSpPr>
          <p:cNvPr id="15" name="Image 5" descr="preencoded.png">
            <a:extLst>
              <a:ext uri="{FF2B5EF4-FFF2-40B4-BE49-F238E27FC236}">
                <a16:creationId xmlns:a16="http://schemas.microsoft.com/office/drawing/2014/main" id="{D9D7EB49-4BC9-040F-C4CC-5771C5FB312B}"/>
              </a:ext>
            </a:extLst>
          </p:cNvPr>
          <p:cNvSpPr/>
          <p:nvPr userDrawn="1"/>
        </p:nvSpPr>
        <p:spPr>
          <a:xfrm>
            <a:off x="-5568" y="3440504"/>
            <a:ext cx="3443288" cy="3448050"/>
          </a:xfrm>
          <a:custGeom>
            <a:avLst/>
            <a:gdLst>
              <a:gd name="connsiteX0" fmla="*/ 1721644 w 3443288"/>
              <a:gd name="connsiteY0" fmla="*/ 3448051 h 3448050"/>
              <a:gd name="connsiteX1" fmla="*/ 3443288 w 3443288"/>
              <a:gd name="connsiteY1" fmla="*/ 1724025 h 3448050"/>
              <a:gd name="connsiteX2" fmla="*/ 1721644 w 3443288"/>
              <a:gd name="connsiteY2" fmla="*/ 0 h 3448050"/>
              <a:gd name="connsiteX3" fmla="*/ 0 w 3443288"/>
              <a:gd name="connsiteY3" fmla="*/ 1724025 h 3448050"/>
              <a:gd name="connsiteX4" fmla="*/ 1721644 w 3443288"/>
              <a:gd name="connsiteY4" fmla="*/ 3448051 h 3448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3448050">
                <a:moveTo>
                  <a:pt x="1721644" y="3448051"/>
                </a:moveTo>
                <a:cubicBezTo>
                  <a:pt x="2672482" y="3448051"/>
                  <a:pt x="3443288" y="2676178"/>
                  <a:pt x="3443288" y="1724025"/>
                </a:cubicBezTo>
                <a:cubicBezTo>
                  <a:pt x="3443288" y="771873"/>
                  <a:pt x="2672482" y="0"/>
                  <a:pt x="1721644" y="0"/>
                </a:cubicBezTo>
                <a:cubicBezTo>
                  <a:pt x="770806" y="0"/>
                  <a:pt x="0" y="771873"/>
                  <a:pt x="0" y="1724025"/>
                </a:cubicBezTo>
                <a:cubicBezTo>
                  <a:pt x="0" y="2676178"/>
                  <a:pt x="770806" y="3448051"/>
                  <a:pt x="1721644" y="3448051"/>
                </a:cubicBezTo>
                <a:close/>
              </a:path>
            </a:pathLst>
          </a:custGeom>
          <a:solidFill>
            <a:schemeClr val="accent6"/>
          </a:solidFill>
          <a:ln w="4756" cap="flat">
            <a:noFill/>
            <a:prstDash val="solid"/>
            <a:miter/>
          </a:ln>
        </p:spPr>
        <p:txBody>
          <a:bodyPr rtlCol="0" anchor="ctr">
            <a:noAutofit/>
          </a:bodyPr>
          <a:lstStyle/>
          <a:p>
            <a:endParaRPr lang="en-US" dirty="0"/>
          </a:p>
        </p:txBody>
      </p:sp>
      <p:pic>
        <p:nvPicPr>
          <p:cNvPr id="17" name="Image 6" descr="preencoded.png">
            <a:extLst>
              <a:ext uri="{FF2B5EF4-FFF2-40B4-BE49-F238E27FC236}">
                <a16:creationId xmlns:a16="http://schemas.microsoft.com/office/drawing/2014/main" id="{3CE04498-C285-EFB8-340C-1A064078152B}"/>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718457" y="3440504"/>
            <a:ext cx="1719263" cy="1724025"/>
          </a:xfrm>
          <a:prstGeom prst="rect">
            <a:avLst/>
          </a:prstGeom>
        </p:spPr>
      </p:pic>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
        <p:nvSpPr>
          <p:cNvPr id="18" name="Title 19">
            <a:extLst>
              <a:ext uri="{FF2B5EF4-FFF2-40B4-BE49-F238E27FC236}">
                <a16:creationId xmlns:a16="http://schemas.microsoft.com/office/drawing/2014/main" id="{9CBE0ADC-7FA0-F7E3-96EF-BBACB6A9076E}"/>
              </a:ext>
            </a:extLst>
          </p:cNvPr>
          <p:cNvSpPr>
            <a:spLocks noGrp="1"/>
          </p:cNvSpPr>
          <p:nvPr>
            <p:ph type="title"/>
          </p:nvPr>
        </p:nvSpPr>
        <p:spPr>
          <a:xfrm>
            <a:off x="3986784" y="1243584"/>
            <a:ext cx="8165592" cy="768096"/>
          </a:xfrm>
        </p:spPr>
        <p:txBody>
          <a:bodyPr>
            <a:noAutofit/>
          </a:bodyPr>
          <a:lstStyle>
            <a:lvl1pPr algn="l">
              <a:lnSpc>
                <a:spcPct val="100000"/>
              </a:lnSpc>
              <a:defRPr/>
            </a:lvl1pPr>
          </a:lstStyle>
          <a:p>
            <a:r>
              <a:rPr lang="en-US"/>
              <a:t>Click to edit Master title style</a:t>
            </a:r>
            <a:endParaRPr lang="en-US" dirty="0"/>
          </a:p>
        </p:txBody>
      </p:sp>
      <p:sp>
        <p:nvSpPr>
          <p:cNvPr id="19" name="Content Placeholder 3">
            <a:extLst>
              <a:ext uri="{FF2B5EF4-FFF2-40B4-BE49-F238E27FC236}">
                <a16:creationId xmlns:a16="http://schemas.microsoft.com/office/drawing/2014/main" id="{0F9C0517-D83A-CC55-35B8-B2F990C96D30}"/>
              </a:ext>
            </a:extLst>
          </p:cNvPr>
          <p:cNvSpPr>
            <a:spLocks noGrp="1"/>
          </p:cNvSpPr>
          <p:nvPr>
            <p:ph sz="half" idx="2"/>
          </p:nvPr>
        </p:nvSpPr>
        <p:spPr>
          <a:xfrm>
            <a:off x="3685032" y="2255520"/>
            <a:ext cx="3741928" cy="4306380"/>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0" name="Content Placeholder 5">
            <a:extLst>
              <a:ext uri="{FF2B5EF4-FFF2-40B4-BE49-F238E27FC236}">
                <a16:creationId xmlns:a16="http://schemas.microsoft.com/office/drawing/2014/main" id="{CF8BFBBE-0EAE-B647-2648-A5FB0094BF6B}"/>
              </a:ext>
            </a:extLst>
          </p:cNvPr>
          <p:cNvSpPr>
            <a:spLocks noGrp="1"/>
          </p:cNvSpPr>
          <p:nvPr>
            <p:ph sz="quarter" idx="4"/>
          </p:nvPr>
        </p:nvSpPr>
        <p:spPr>
          <a:xfrm>
            <a:off x="7754112" y="2255520"/>
            <a:ext cx="3741928" cy="4306380"/>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508321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12/11/2022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7" name="Freeform: Shape 6">
            <a:extLst>
              <a:ext uri="{FF2B5EF4-FFF2-40B4-BE49-F238E27FC236}">
                <a16:creationId xmlns:a16="http://schemas.microsoft.com/office/drawing/2014/main" id="{BA0E6C6B-AD9C-280C-F35F-8B073713F0FD}"/>
              </a:ext>
            </a:extLst>
          </p:cNvPr>
          <p:cNvSpPr/>
          <p:nvPr userDrawn="1"/>
        </p:nvSpPr>
        <p:spPr>
          <a:xfrm>
            <a:off x="2062836" y="686475"/>
            <a:ext cx="7774629" cy="6193018"/>
          </a:xfrm>
          <a:custGeom>
            <a:avLst/>
            <a:gdLst>
              <a:gd name="connsiteX0" fmla="*/ 3887320 w 7774629"/>
              <a:gd name="connsiteY0" fmla="*/ 0 h 6193018"/>
              <a:gd name="connsiteX1" fmla="*/ 7774629 w 7774629"/>
              <a:gd name="connsiteY1" fmla="*/ 3884811 h 6193018"/>
              <a:gd name="connsiteX2" fmla="*/ 7774629 w 7774629"/>
              <a:gd name="connsiteY2" fmla="*/ 6193018 h 6193018"/>
              <a:gd name="connsiteX3" fmla="*/ 0 w 7774629"/>
              <a:gd name="connsiteY3" fmla="*/ 6193018 h 6193018"/>
              <a:gd name="connsiteX4" fmla="*/ 0 w 7774629"/>
              <a:gd name="connsiteY4" fmla="*/ 3884811 h 6193018"/>
              <a:gd name="connsiteX5" fmla="*/ 3887320 w 7774629"/>
              <a:gd name="connsiteY5" fmla="*/ 0 h 619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74629" h="6193018">
                <a:moveTo>
                  <a:pt x="3887320" y="0"/>
                </a:moveTo>
                <a:cubicBezTo>
                  <a:pt x="6034243" y="0"/>
                  <a:pt x="7774629" y="1739299"/>
                  <a:pt x="7774629" y="3884811"/>
                </a:cubicBezTo>
                <a:lnTo>
                  <a:pt x="7774629" y="6193018"/>
                </a:lnTo>
                <a:lnTo>
                  <a:pt x="0" y="6193018"/>
                </a:lnTo>
                <a:lnTo>
                  <a:pt x="0" y="3884811"/>
                </a:lnTo>
                <a:cubicBezTo>
                  <a:pt x="0" y="1739299"/>
                  <a:pt x="1740414" y="0"/>
                  <a:pt x="3887320" y="0"/>
                </a:cubicBezTo>
                <a:close/>
              </a:path>
            </a:pathLst>
          </a:custGeom>
          <a:solidFill>
            <a:schemeClr val="accent2">
              <a:lumMod val="20000"/>
              <a:lumOff val="80000"/>
              <a:alpha val="99000"/>
            </a:schemeClr>
          </a:solidFill>
          <a:ln w="543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8" name="Freeform: Shape 7">
            <a:extLst>
              <a:ext uri="{FF2B5EF4-FFF2-40B4-BE49-F238E27FC236}">
                <a16:creationId xmlns:a16="http://schemas.microsoft.com/office/drawing/2014/main" id="{8CC1EFF9-E0C9-767B-80F8-3EFE56D7E4B5}"/>
              </a:ext>
            </a:extLst>
          </p:cNvPr>
          <p:cNvSpPr/>
          <p:nvPr userDrawn="1"/>
        </p:nvSpPr>
        <p:spPr>
          <a:xfrm>
            <a:off x="7610252" y="1"/>
            <a:ext cx="2273668" cy="3147998"/>
          </a:xfrm>
          <a:custGeom>
            <a:avLst/>
            <a:gdLst>
              <a:gd name="connsiteX0" fmla="*/ 183295 w 2273668"/>
              <a:gd name="connsiteY0" fmla="*/ 0 h 3147998"/>
              <a:gd name="connsiteX1" fmla="*/ 2273668 w 2273668"/>
              <a:gd name="connsiteY1" fmla="*/ 0 h 3147998"/>
              <a:gd name="connsiteX2" fmla="*/ 2273668 w 2273668"/>
              <a:gd name="connsiteY2" fmla="*/ 3147998 h 3147998"/>
              <a:gd name="connsiteX3" fmla="*/ 2096300 w 2273668"/>
              <a:gd name="connsiteY3" fmla="*/ 3147998 h 3147998"/>
              <a:gd name="connsiteX4" fmla="*/ 2033714 w 2273668"/>
              <a:gd name="connsiteY4" fmla="*/ 3144814 h 3147998"/>
              <a:gd name="connsiteX5" fmla="*/ 0 w 2273668"/>
              <a:gd name="connsiteY5" fmla="*/ 886966 h 3147998"/>
              <a:gd name="connsiteX6" fmla="*/ 178732 w 2273668"/>
              <a:gd name="connsiteY6" fmla="*/ 9417 h 314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73668" h="3147998">
                <a:moveTo>
                  <a:pt x="183295" y="0"/>
                </a:moveTo>
                <a:lnTo>
                  <a:pt x="2273668" y="0"/>
                </a:lnTo>
                <a:lnTo>
                  <a:pt x="2273668" y="3147998"/>
                </a:lnTo>
                <a:lnTo>
                  <a:pt x="2096300" y="3147998"/>
                </a:lnTo>
                <a:lnTo>
                  <a:pt x="2033714" y="3144814"/>
                </a:lnTo>
                <a:cubicBezTo>
                  <a:pt x="895944" y="3028420"/>
                  <a:pt x="0" y="2060597"/>
                  <a:pt x="0" y="886966"/>
                </a:cubicBezTo>
                <a:cubicBezTo>
                  <a:pt x="0" y="576250"/>
                  <a:pt x="63712" y="279606"/>
                  <a:pt x="178732" y="9417"/>
                </a:cubicBez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9" name="Freeform: Shape 8">
            <a:extLst>
              <a:ext uri="{FF2B5EF4-FFF2-40B4-BE49-F238E27FC236}">
                <a16:creationId xmlns:a16="http://schemas.microsoft.com/office/drawing/2014/main" id="{13740F39-4D5A-2199-7EF7-E3C29A37EC3E}"/>
              </a:ext>
            </a:extLst>
          </p:cNvPr>
          <p:cNvSpPr/>
          <p:nvPr userDrawn="1"/>
        </p:nvSpPr>
        <p:spPr>
          <a:xfrm>
            <a:off x="9883919" y="2"/>
            <a:ext cx="2254928" cy="3141557"/>
          </a:xfrm>
          <a:custGeom>
            <a:avLst/>
            <a:gdLst>
              <a:gd name="connsiteX0" fmla="*/ 0 w 2254928"/>
              <a:gd name="connsiteY0" fmla="*/ 0 h 3141557"/>
              <a:gd name="connsiteX1" fmla="*/ 2080472 w 2254928"/>
              <a:gd name="connsiteY1" fmla="*/ 0 h 3141557"/>
              <a:gd name="connsiteX2" fmla="*/ 2154269 w 2254928"/>
              <a:gd name="connsiteY2" fmla="*/ 202607 h 3141557"/>
              <a:gd name="connsiteX3" fmla="*/ 2254928 w 2254928"/>
              <a:gd name="connsiteY3" fmla="*/ 871976 h 3141557"/>
              <a:gd name="connsiteX4" fmla="*/ 231934 w 2254928"/>
              <a:gd name="connsiteY4" fmla="*/ 3128339 h 3141557"/>
              <a:gd name="connsiteX5" fmla="*/ 19 w 2254928"/>
              <a:gd name="connsiteY5" fmla="*/ 3141557 h 3141557"/>
              <a:gd name="connsiteX6" fmla="*/ 0 w 2254928"/>
              <a:gd name="connsiteY6" fmla="*/ 3141557 h 3141557"/>
              <a:gd name="connsiteX7" fmla="*/ 0 w 2254928"/>
              <a:gd name="connsiteY7" fmla="*/ 2729990 h 3141557"/>
              <a:gd name="connsiteX8" fmla="*/ 0 w 2254928"/>
              <a:gd name="connsiteY8" fmla="*/ 2344136 h 3141557"/>
              <a:gd name="connsiteX9" fmla="*/ 0 w 2254928"/>
              <a:gd name="connsiteY9" fmla="*/ 1983167 h 3141557"/>
              <a:gd name="connsiteX10" fmla="*/ 0 w 2254928"/>
              <a:gd name="connsiteY10" fmla="*/ 1646252 h 3141557"/>
              <a:gd name="connsiteX11" fmla="*/ 0 w 2254928"/>
              <a:gd name="connsiteY11" fmla="*/ 1332565 h 3141557"/>
              <a:gd name="connsiteX12" fmla="*/ 0 w 2254928"/>
              <a:gd name="connsiteY12" fmla="*/ 1041273 h 3141557"/>
              <a:gd name="connsiteX13" fmla="*/ 0 w 2254928"/>
              <a:gd name="connsiteY13" fmla="*/ 771549 h 3141557"/>
              <a:gd name="connsiteX14" fmla="*/ 0 w 2254928"/>
              <a:gd name="connsiteY14" fmla="*/ 522561 h 3141557"/>
              <a:gd name="connsiteX15" fmla="*/ 0 w 2254928"/>
              <a:gd name="connsiteY15" fmla="*/ 293482 h 3141557"/>
              <a:gd name="connsiteX16" fmla="*/ 0 w 2254928"/>
              <a:gd name="connsiteY16" fmla="*/ 83481 h 3141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54928" h="3141557">
                <a:moveTo>
                  <a:pt x="0" y="0"/>
                </a:moveTo>
                <a:lnTo>
                  <a:pt x="2080472" y="0"/>
                </a:lnTo>
                <a:lnTo>
                  <a:pt x="2154269" y="202607"/>
                </a:lnTo>
                <a:cubicBezTo>
                  <a:pt x="2219730" y="414134"/>
                  <a:pt x="2254928" y="638939"/>
                  <a:pt x="2254928" y="871976"/>
                </a:cubicBezTo>
                <a:cubicBezTo>
                  <a:pt x="2254928" y="2045607"/>
                  <a:pt x="1374977" y="3005515"/>
                  <a:pt x="231934" y="3128339"/>
                </a:cubicBezTo>
                <a:lnTo>
                  <a:pt x="19" y="3141557"/>
                </a:lnTo>
                <a:lnTo>
                  <a:pt x="0" y="3141557"/>
                </a:lnTo>
                <a:lnTo>
                  <a:pt x="0" y="2729990"/>
                </a:lnTo>
                <a:lnTo>
                  <a:pt x="0" y="2344136"/>
                </a:lnTo>
                <a:lnTo>
                  <a:pt x="0" y="1983167"/>
                </a:lnTo>
                <a:lnTo>
                  <a:pt x="0" y="1646252"/>
                </a:lnTo>
                <a:lnTo>
                  <a:pt x="0" y="1332565"/>
                </a:lnTo>
                <a:lnTo>
                  <a:pt x="0" y="1041273"/>
                </a:lnTo>
                <a:lnTo>
                  <a:pt x="0" y="771549"/>
                </a:lnTo>
                <a:lnTo>
                  <a:pt x="0" y="522561"/>
                </a:lnTo>
                <a:lnTo>
                  <a:pt x="0" y="293482"/>
                </a:lnTo>
                <a:lnTo>
                  <a:pt x="0" y="83481"/>
                </a:lnTo>
                <a:close/>
              </a:path>
            </a:pathLst>
          </a:custGeom>
          <a:solidFill>
            <a:schemeClr val="accent6"/>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0" name="Freeform: Shape 9">
            <a:extLst>
              <a:ext uri="{FF2B5EF4-FFF2-40B4-BE49-F238E27FC236}">
                <a16:creationId xmlns:a16="http://schemas.microsoft.com/office/drawing/2014/main" id="{5F6380E1-A4BB-4D05-6FE8-26A366BA41A8}"/>
              </a:ext>
            </a:extLst>
          </p:cNvPr>
          <p:cNvSpPr/>
          <p:nvPr userDrawn="1"/>
        </p:nvSpPr>
        <p:spPr>
          <a:xfrm>
            <a:off x="8395730" y="2"/>
            <a:ext cx="2959203" cy="2352793"/>
          </a:xfrm>
          <a:custGeom>
            <a:avLst/>
            <a:gdLst>
              <a:gd name="connsiteX0" fmla="*/ 289830 w 2959203"/>
              <a:gd name="connsiteY0" fmla="*/ 0 h 2352793"/>
              <a:gd name="connsiteX1" fmla="*/ 2669374 w 2959203"/>
              <a:gd name="connsiteY1" fmla="*/ 0 h 2352793"/>
              <a:gd name="connsiteX2" fmla="*/ 2706511 w 2959203"/>
              <a:gd name="connsiteY2" fmla="*/ 49584 h 2352793"/>
              <a:gd name="connsiteX3" fmla="*/ 2951565 w 2959203"/>
              <a:gd name="connsiteY3" fmla="*/ 724493 h 2352793"/>
              <a:gd name="connsiteX4" fmla="*/ 2959203 w 2959203"/>
              <a:gd name="connsiteY4" fmla="*/ 875514 h 2352793"/>
              <a:gd name="connsiteX5" fmla="*/ 2959203 w 2959203"/>
              <a:gd name="connsiteY5" fmla="*/ 875554 h 2352793"/>
              <a:gd name="connsiteX6" fmla="*/ 2951565 w 2959203"/>
              <a:gd name="connsiteY6" fmla="*/ 1026575 h 2352793"/>
              <a:gd name="connsiteX7" fmla="*/ 1479602 w 2959203"/>
              <a:gd name="connsiteY7" fmla="*/ 2352793 h 2352793"/>
              <a:gd name="connsiteX8" fmla="*/ 0 w 2959203"/>
              <a:gd name="connsiteY8" fmla="*/ 875534 h 2352793"/>
              <a:gd name="connsiteX9" fmla="*/ 252694 w 2959203"/>
              <a:gd name="connsiteY9" fmla="*/ 49584 h 2352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59203" h="2352793">
                <a:moveTo>
                  <a:pt x="289830" y="0"/>
                </a:moveTo>
                <a:lnTo>
                  <a:pt x="2669374" y="0"/>
                </a:lnTo>
                <a:lnTo>
                  <a:pt x="2706511" y="49584"/>
                </a:lnTo>
                <a:cubicBezTo>
                  <a:pt x="2839459" y="246061"/>
                  <a:pt x="2926309" y="476187"/>
                  <a:pt x="2951565" y="724493"/>
                </a:cubicBezTo>
                <a:lnTo>
                  <a:pt x="2959203" y="875514"/>
                </a:lnTo>
                <a:lnTo>
                  <a:pt x="2959203" y="875554"/>
                </a:lnTo>
                <a:lnTo>
                  <a:pt x="2951565" y="1026575"/>
                </a:lnTo>
                <a:cubicBezTo>
                  <a:pt x="2875795" y="1771492"/>
                  <a:pt x="2245691" y="2352793"/>
                  <a:pt x="1479602" y="2352793"/>
                </a:cubicBezTo>
                <a:cubicBezTo>
                  <a:pt x="662440" y="2352793"/>
                  <a:pt x="0" y="1691401"/>
                  <a:pt x="0" y="875534"/>
                </a:cubicBezTo>
                <a:cubicBezTo>
                  <a:pt x="0" y="569583"/>
                  <a:pt x="93156" y="285356"/>
                  <a:pt x="252694" y="49584"/>
                </a:cubicBez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1" name="Freeform: Shape 10">
            <a:extLst>
              <a:ext uri="{FF2B5EF4-FFF2-40B4-BE49-F238E27FC236}">
                <a16:creationId xmlns:a16="http://schemas.microsoft.com/office/drawing/2014/main" id="{BC3CB260-1EBE-06B8-592C-4D3964D3E5C3}"/>
              </a:ext>
            </a:extLst>
          </p:cNvPr>
          <p:cNvSpPr/>
          <p:nvPr userDrawn="1"/>
        </p:nvSpPr>
        <p:spPr>
          <a:xfrm>
            <a:off x="1390854" y="3130662"/>
            <a:ext cx="3106248" cy="3748831"/>
          </a:xfrm>
          <a:custGeom>
            <a:avLst/>
            <a:gdLst>
              <a:gd name="connsiteX0" fmla="*/ 0 w 3106248"/>
              <a:gd name="connsiteY0" fmla="*/ 0 h 3748831"/>
              <a:gd name="connsiteX1" fmla="*/ 3106248 w 3106248"/>
              <a:gd name="connsiteY1" fmla="*/ 3748831 h 3748831"/>
              <a:gd name="connsiteX2" fmla="*/ 0 w 3106248"/>
              <a:gd name="connsiteY2" fmla="*/ 3748831 h 3748831"/>
            </a:gdLst>
            <a:ahLst/>
            <a:cxnLst>
              <a:cxn ang="0">
                <a:pos x="connsiteX0" y="connsiteY0"/>
              </a:cxn>
              <a:cxn ang="0">
                <a:pos x="connsiteX1" y="connsiteY1"/>
              </a:cxn>
              <a:cxn ang="0">
                <a:pos x="connsiteX2" y="connsiteY2"/>
              </a:cxn>
            </a:cxnLst>
            <a:rect l="l" t="t" r="r" b="b"/>
            <a:pathLst>
              <a:path w="3106248" h="3748831">
                <a:moveTo>
                  <a:pt x="0" y="0"/>
                </a:moveTo>
                <a:lnTo>
                  <a:pt x="3106248" y="3748831"/>
                </a:lnTo>
                <a:lnTo>
                  <a:pt x="0" y="3748831"/>
                </a:lnTo>
                <a:close/>
              </a:path>
            </a:pathLst>
          </a:custGeom>
          <a:solidFill>
            <a:schemeClr val="accent2">
              <a:alpha val="99000"/>
            </a:schemeClr>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2" name="Freeform: Shape 11">
            <a:extLst>
              <a:ext uri="{FF2B5EF4-FFF2-40B4-BE49-F238E27FC236}">
                <a16:creationId xmlns:a16="http://schemas.microsoft.com/office/drawing/2014/main" id="{8A003C8E-8B74-348A-9E04-277D725FC74D}"/>
              </a:ext>
            </a:extLst>
          </p:cNvPr>
          <p:cNvSpPr/>
          <p:nvPr userDrawn="1"/>
        </p:nvSpPr>
        <p:spPr>
          <a:xfrm>
            <a:off x="0" y="3130661"/>
            <a:ext cx="1400640" cy="3748832"/>
          </a:xfrm>
          <a:custGeom>
            <a:avLst/>
            <a:gdLst>
              <a:gd name="connsiteX0" fmla="*/ 1400640 w 1400640"/>
              <a:gd name="connsiteY0" fmla="*/ 0 h 3748832"/>
              <a:gd name="connsiteX1" fmla="*/ 1400640 w 1400640"/>
              <a:gd name="connsiteY1" fmla="*/ 3748832 h 3748832"/>
              <a:gd name="connsiteX2" fmla="*/ 0 w 1400640"/>
              <a:gd name="connsiteY2" fmla="*/ 3748832 h 3748832"/>
              <a:gd name="connsiteX3" fmla="*/ 0 w 1400640"/>
              <a:gd name="connsiteY3" fmla="*/ 1684743 h 3748832"/>
            </a:gdLst>
            <a:ahLst/>
            <a:cxnLst>
              <a:cxn ang="0">
                <a:pos x="connsiteX0" y="connsiteY0"/>
              </a:cxn>
              <a:cxn ang="0">
                <a:pos x="connsiteX1" y="connsiteY1"/>
              </a:cxn>
              <a:cxn ang="0">
                <a:pos x="connsiteX2" y="connsiteY2"/>
              </a:cxn>
              <a:cxn ang="0">
                <a:pos x="connsiteX3" y="connsiteY3"/>
              </a:cxn>
            </a:cxnLst>
            <a:rect l="l" t="t" r="r" b="b"/>
            <a:pathLst>
              <a:path w="1400640" h="3748832">
                <a:moveTo>
                  <a:pt x="1400640" y="0"/>
                </a:moveTo>
                <a:lnTo>
                  <a:pt x="1400640" y="3748832"/>
                </a:lnTo>
                <a:lnTo>
                  <a:pt x="0" y="3748832"/>
                </a:lnTo>
                <a:lnTo>
                  <a:pt x="0" y="168474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p>
        </p:txBody>
      </p:sp>
    </p:spTree>
    <p:extLst>
      <p:ext uri="{BB962C8B-B14F-4D97-AF65-F5344CB8AC3E}">
        <p14:creationId xmlns:p14="http://schemas.microsoft.com/office/powerpoint/2010/main" val="15310896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12/11/2022</a:t>
            </a:fld>
            <a:endParaRPr lang="en-US" dirty="0"/>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pPr/>
              <a:t>‹#›</a:t>
            </a:fld>
            <a:endParaRPr lang="en-US" dirty="0"/>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559306391"/>
      </p:ext>
    </p:extLst>
  </p:cSld>
  <p:clrMapOvr>
    <a:masterClrMapping/>
  </p:clrMapOvr>
  <p:hf hd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12/11/2022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smtClean="0"/>
              <a:t>‹#›</a:t>
            </a:fld>
            <a:endParaRPr lang="en-US" dirty="0"/>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10" name="Image 0" descr="preencoded.png">
            <a:extLst>
              <a:ext uri="{FF2B5EF4-FFF2-40B4-BE49-F238E27FC236}">
                <a16:creationId xmlns:a16="http://schemas.microsoft.com/office/drawing/2014/main" id="{10204471-6DF3-6F91-BE33-7F4E904982FB}"/>
              </a:ext>
            </a:extLst>
          </p:cNvPr>
          <p:cNvSpPr/>
          <p:nvPr userDrawn="1"/>
        </p:nvSpPr>
        <p:spPr>
          <a:xfrm>
            <a:off x="-5568" y="-2784"/>
            <a:ext cx="3443288" cy="6891337"/>
          </a:xfrm>
          <a:custGeom>
            <a:avLst/>
            <a:gdLst>
              <a:gd name="connsiteX0" fmla="*/ 3443288 w 3443288"/>
              <a:gd name="connsiteY0" fmla="*/ 0 h 6891337"/>
              <a:gd name="connsiteX1" fmla="*/ 0 w 3443288"/>
              <a:gd name="connsiteY1" fmla="*/ 0 h 6891337"/>
              <a:gd name="connsiteX2" fmla="*/ 0 w 3443288"/>
              <a:gd name="connsiteY2" fmla="*/ 6891338 h 6891337"/>
              <a:gd name="connsiteX3" fmla="*/ 3443288 w 3443288"/>
              <a:gd name="connsiteY3" fmla="*/ 6891338 h 6891337"/>
              <a:gd name="connsiteX4" fmla="*/ 3443288 w 3443288"/>
              <a:gd name="connsiteY4" fmla="*/ 0 h 6891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6891337">
                <a:moveTo>
                  <a:pt x="3443288" y="0"/>
                </a:moveTo>
                <a:lnTo>
                  <a:pt x="0" y="0"/>
                </a:lnTo>
                <a:lnTo>
                  <a:pt x="0" y="6891338"/>
                </a:lnTo>
                <a:lnTo>
                  <a:pt x="3443288" y="6891338"/>
                </a:lnTo>
                <a:lnTo>
                  <a:pt x="3443288" y="0"/>
                </a:lnTo>
                <a:close/>
              </a:path>
            </a:pathLst>
          </a:custGeom>
          <a:solidFill>
            <a:schemeClr val="accent3"/>
          </a:solidFill>
          <a:ln w="4756" cap="flat">
            <a:noFill/>
            <a:prstDash val="solid"/>
            <a:miter/>
          </a:ln>
        </p:spPr>
        <p:txBody>
          <a:bodyPr rtlCol="0" anchor="ctr">
            <a:noAutofit/>
          </a:bodyPr>
          <a:lstStyle/>
          <a:p>
            <a:endParaRPr lang="en-US" dirty="0"/>
          </a:p>
        </p:txBody>
      </p:sp>
      <p:pic>
        <p:nvPicPr>
          <p:cNvPr id="11" name="Image 1" descr="preencoded.png">
            <a:extLst>
              <a:ext uri="{FF2B5EF4-FFF2-40B4-BE49-F238E27FC236}">
                <a16:creationId xmlns:a16="http://schemas.microsoft.com/office/drawing/2014/main" id="{808C8788-DD10-C8FE-A7BE-19507598113B}"/>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703311" y="-2784"/>
            <a:ext cx="1734410" cy="5167313"/>
          </a:xfrm>
          <a:prstGeom prst="rect">
            <a:avLst/>
          </a:prstGeom>
        </p:spPr>
      </p:pic>
      <p:sp>
        <p:nvSpPr>
          <p:cNvPr id="12" name="Image 5" descr="preencoded.png">
            <a:extLst>
              <a:ext uri="{FF2B5EF4-FFF2-40B4-BE49-F238E27FC236}">
                <a16:creationId xmlns:a16="http://schemas.microsoft.com/office/drawing/2014/main" id="{19600E11-458F-886C-8A0E-B33D77C901AD}"/>
              </a:ext>
            </a:extLst>
          </p:cNvPr>
          <p:cNvSpPr/>
          <p:nvPr userDrawn="1"/>
        </p:nvSpPr>
        <p:spPr>
          <a:xfrm>
            <a:off x="-5568" y="3440504"/>
            <a:ext cx="3443288" cy="3448050"/>
          </a:xfrm>
          <a:custGeom>
            <a:avLst/>
            <a:gdLst>
              <a:gd name="connsiteX0" fmla="*/ 1721644 w 3443288"/>
              <a:gd name="connsiteY0" fmla="*/ 3448051 h 3448050"/>
              <a:gd name="connsiteX1" fmla="*/ 3443288 w 3443288"/>
              <a:gd name="connsiteY1" fmla="*/ 1724025 h 3448050"/>
              <a:gd name="connsiteX2" fmla="*/ 1721644 w 3443288"/>
              <a:gd name="connsiteY2" fmla="*/ 0 h 3448050"/>
              <a:gd name="connsiteX3" fmla="*/ 0 w 3443288"/>
              <a:gd name="connsiteY3" fmla="*/ 1724025 h 3448050"/>
              <a:gd name="connsiteX4" fmla="*/ 1721644 w 3443288"/>
              <a:gd name="connsiteY4" fmla="*/ 3448051 h 3448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3448050">
                <a:moveTo>
                  <a:pt x="1721644" y="3448051"/>
                </a:moveTo>
                <a:cubicBezTo>
                  <a:pt x="2672482" y="3448051"/>
                  <a:pt x="3443288" y="2676178"/>
                  <a:pt x="3443288" y="1724025"/>
                </a:cubicBezTo>
                <a:cubicBezTo>
                  <a:pt x="3443288" y="771873"/>
                  <a:pt x="2672482" y="0"/>
                  <a:pt x="1721644" y="0"/>
                </a:cubicBezTo>
                <a:cubicBezTo>
                  <a:pt x="770806" y="0"/>
                  <a:pt x="0" y="771873"/>
                  <a:pt x="0" y="1724025"/>
                </a:cubicBezTo>
                <a:cubicBezTo>
                  <a:pt x="0" y="2676178"/>
                  <a:pt x="770806" y="3448051"/>
                  <a:pt x="1721644" y="3448051"/>
                </a:cubicBezTo>
                <a:close/>
              </a:path>
            </a:pathLst>
          </a:custGeom>
          <a:solidFill>
            <a:schemeClr val="accent6"/>
          </a:solidFill>
          <a:ln w="4756" cap="flat">
            <a:noFill/>
            <a:prstDash val="solid"/>
            <a:miter/>
          </a:ln>
        </p:spPr>
        <p:txBody>
          <a:bodyPr rtlCol="0" anchor="ctr">
            <a:noAutofit/>
          </a:bodyPr>
          <a:lstStyle/>
          <a:p>
            <a:endParaRPr lang="en-US" dirty="0"/>
          </a:p>
        </p:txBody>
      </p:sp>
      <p:pic>
        <p:nvPicPr>
          <p:cNvPr id="13" name="Image 6" descr="preencoded.png">
            <a:extLst>
              <a:ext uri="{FF2B5EF4-FFF2-40B4-BE49-F238E27FC236}">
                <a16:creationId xmlns:a16="http://schemas.microsoft.com/office/drawing/2014/main" id="{8C15F1D0-F6BC-BC53-8AD9-8C58BD4C57BD}"/>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718457" y="3440504"/>
            <a:ext cx="1719263" cy="1724025"/>
          </a:xfrm>
          <a:prstGeom prst="rect">
            <a:avLst/>
          </a:prstGeom>
        </p:spPr>
      </p:pic>
    </p:spTree>
    <p:extLst>
      <p:ext uri="{BB962C8B-B14F-4D97-AF65-F5344CB8AC3E}">
        <p14:creationId xmlns:p14="http://schemas.microsoft.com/office/powerpoint/2010/main" val="29172350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12/11/2022</a:t>
            </a:fld>
            <a:endParaRPr lang="en-US" dirty="0"/>
          </a:p>
        </p:txBody>
      </p:sp>
      <p:sp>
        <p:nvSpPr>
          <p:cNvPr id="4" name="Footer Placeholder 3"/>
          <p:cNvSpPr>
            <a:spLocks noGrp="1"/>
          </p:cNvSpPr>
          <p:nvPr>
            <p:ph type="ftr" sz="quarter" idx="11"/>
          </p:nvPr>
        </p:nvSpPr>
        <p:spPr/>
        <p:txBody>
          <a:bodyPr/>
          <a:lstStyle/>
          <a:p>
            <a:r>
              <a:rPr lang="en-US"/>
              <a:t>Presentation title</a:t>
            </a:r>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smtClean="0"/>
              <a:t>‹#›</a:t>
            </a:fld>
            <a:endParaRPr lang="en-US" dirty="0"/>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6" name="Freeform: Shape 5">
            <a:extLst>
              <a:ext uri="{FF2B5EF4-FFF2-40B4-BE49-F238E27FC236}">
                <a16:creationId xmlns:a16="http://schemas.microsoft.com/office/drawing/2014/main" id="{44A74C90-E123-055B-1639-D07FC151B64D}"/>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7" name="Freeform: Shape 6">
            <a:extLst>
              <a:ext uri="{FF2B5EF4-FFF2-40B4-BE49-F238E27FC236}">
                <a16:creationId xmlns:a16="http://schemas.microsoft.com/office/drawing/2014/main" id="{3D13EBF9-823C-966A-80AF-7AE324543732}"/>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Tree>
    <p:extLst>
      <p:ext uri="{BB962C8B-B14F-4D97-AF65-F5344CB8AC3E}">
        <p14:creationId xmlns:p14="http://schemas.microsoft.com/office/powerpoint/2010/main" val="15319604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12/11/2022</a:t>
            </a:fld>
            <a:endParaRPr lang="en-US" dirty="0"/>
          </a:p>
        </p:txBody>
      </p:sp>
      <p:sp>
        <p:nvSpPr>
          <p:cNvPr id="3" name="Footer Placeholder 2"/>
          <p:cNvSpPr>
            <a:spLocks noGrp="1"/>
          </p:cNvSpPr>
          <p:nvPr>
            <p:ph type="ftr" sz="quarter" idx="11"/>
          </p:nvPr>
        </p:nvSpPr>
        <p:spPr/>
        <p:txBody>
          <a:bodyPr/>
          <a:lstStyle/>
          <a:p>
            <a:r>
              <a:rPr lang="en-US"/>
              <a:t>Presentation title</a:t>
            </a:r>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smtClean="0"/>
              <a:t>‹#›</a:t>
            </a:fld>
            <a:endParaRPr lang="en-US" dirty="0"/>
          </a:p>
        </p:txBody>
      </p:sp>
      <p:sp>
        <p:nvSpPr>
          <p:cNvPr id="5" name="Freeform: Shape 4">
            <a:extLst>
              <a:ext uri="{FF2B5EF4-FFF2-40B4-BE49-F238E27FC236}">
                <a16:creationId xmlns:a16="http://schemas.microsoft.com/office/drawing/2014/main" id="{89B45A0E-56A4-C1C3-EAAF-0CAE3097F593}"/>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6" name="Freeform: Shape 5">
            <a:extLst>
              <a:ext uri="{FF2B5EF4-FFF2-40B4-BE49-F238E27FC236}">
                <a16:creationId xmlns:a16="http://schemas.microsoft.com/office/drawing/2014/main" id="{DB638599-CA21-9C79-E223-5EECFF0D7D0E}"/>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Tree>
    <p:extLst>
      <p:ext uri="{BB962C8B-B14F-4D97-AF65-F5344CB8AC3E}">
        <p14:creationId xmlns:p14="http://schemas.microsoft.com/office/powerpoint/2010/main" val="3942692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12/11/2022</a:t>
            </a:fld>
            <a:endParaRPr lang="en-US" dirty="0"/>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8" name="Freeform: Shape 7">
            <a:extLst>
              <a:ext uri="{FF2B5EF4-FFF2-40B4-BE49-F238E27FC236}">
                <a16:creationId xmlns:a16="http://schemas.microsoft.com/office/drawing/2014/main" id="{62331639-A56F-4F68-5F7B-BAFC90D02596}"/>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Tree>
    <p:extLst>
      <p:ext uri="{BB962C8B-B14F-4D97-AF65-F5344CB8AC3E}">
        <p14:creationId xmlns:p14="http://schemas.microsoft.com/office/powerpoint/2010/main" val="32213771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48A87A34-81AB-432B-8DAE-1953F412C126}" type="datetimeFigureOut">
              <a:rPr lang="en-US" dirty="0"/>
              <a:pPr/>
              <a:t>12/11/2022</a:t>
            </a:fld>
            <a:endParaRPr lang="en-US" dirty="0"/>
          </a:p>
        </p:txBody>
      </p:sp>
      <p:sp>
        <p:nvSpPr>
          <p:cNvPr id="6" name="Footer Placeholder 5"/>
          <p:cNvSpPr>
            <a:spLocks noGrp="1"/>
          </p:cNvSpPr>
          <p:nvPr>
            <p:ph type="ftr" sz="quarter" idx="11"/>
          </p:nvPr>
        </p:nvSpPr>
        <p:spPr>
          <a:xfrm>
            <a:off x="1447382" y="318640"/>
            <a:ext cx="5541004" cy="320931"/>
          </a:xfrm>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9" name="Freeform: Shape 8">
            <a:extLst>
              <a:ext uri="{FF2B5EF4-FFF2-40B4-BE49-F238E27FC236}">
                <a16:creationId xmlns:a16="http://schemas.microsoft.com/office/drawing/2014/main" id="{E864B469-CF7A-3BAE-28BF-FE52DA9D482E}"/>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Tree>
    <p:extLst>
      <p:ext uri="{BB962C8B-B14F-4D97-AF65-F5344CB8AC3E}">
        <p14:creationId xmlns:p14="http://schemas.microsoft.com/office/powerpoint/2010/main" val="31109772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1.jp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24">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48A87A34-81AB-432B-8DAE-1953F412C126}" type="datetimeFigureOut">
              <a:rPr lang="en-US" dirty="0"/>
              <a:pPr/>
              <a:t>12/11/2022</a:t>
            </a:fld>
            <a:endParaRPr lang="en-US" dirty="0"/>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r>
              <a:rPr lang="en-US"/>
              <a:t>Presentation title</a:t>
            </a:r>
            <a:endParaRPr lang="en-US" dirty="0"/>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48F63A3B-78C7-47BE-AE5E-E10140E04643}" type="slidenum">
              <a:rPr lang="en-US" smtClean="0"/>
              <a:pPr/>
              <a:t>‹#›</a:t>
            </a:fld>
            <a:endParaRPr lang="en-US" dirty="0"/>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9994739"/>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 id="2147483691" r:id="rId14"/>
    <p:sldLayoutId id="2147483692" r:id="rId15"/>
    <p:sldLayoutId id="2147483669" r:id="rId16"/>
    <p:sldLayoutId id="2147483673" r:id="rId17"/>
    <p:sldLayoutId id="2147483670" r:id="rId18"/>
    <p:sldLayoutId id="2147483671" r:id="rId19"/>
    <p:sldLayoutId id="2147483655" r:id="rId20"/>
    <p:sldLayoutId id="2147483674" r:id="rId21"/>
    <p:sldLayoutId id="2147483654" r:id="rId22"/>
  </p:sldLayoutIdLst>
  <p:hf hdr="0" dt="0"/>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4.xml"/><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4.xml"/><Relationship Id="rId4" Type="http://schemas.openxmlformats.org/officeDocument/2006/relationships/image" Target="../media/image40.PNG"/></Relationships>
</file>

<file path=ppt/slides/_rels/slide2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4.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8A0F1F4A-0645-53F9-4341-904BF8503A05}"/>
              </a:ext>
            </a:extLst>
          </p:cNvPr>
          <p:cNvSpPr>
            <a:spLocks noGrp="1"/>
          </p:cNvSpPr>
          <p:nvPr>
            <p:ph type="ctrTitle"/>
          </p:nvPr>
        </p:nvSpPr>
        <p:spPr>
          <a:xfrm>
            <a:off x="1384918" y="221942"/>
            <a:ext cx="9747682" cy="772357"/>
          </a:xfrm>
        </p:spPr>
        <p:txBody>
          <a:bodyPr>
            <a:normAutofit/>
          </a:bodyPr>
          <a:lstStyle/>
          <a:p>
            <a:pPr algn="ctr"/>
            <a:r>
              <a:rPr lang="en-IN" sz="2400" b="1" i="0" dirty="0">
                <a:effectLst/>
                <a:latin typeface="Arial Black" panose="020B0A04020102020204" pitchFamily="34" charset="0"/>
              </a:rPr>
              <a:t>Fake NEWS Detection project</a:t>
            </a:r>
            <a:endParaRPr lang="en-IN" sz="2400" dirty="0">
              <a:latin typeface="Arial Black" panose="020B0A04020102020204" pitchFamily="34" charset="0"/>
            </a:endParaRPr>
          </a:p>
        </p:txBody>
      </p:sp>
      <p:pic>
        <p:nvPicPr>
          <p:cNvPr id="4" name="Picture 3">
            <a:extLst>
              <a:ext uri="{FF2B5EF4-FFF2-40B4-BE49-F238E27FC236}">
                <a16:creationId xmlns:a16="http://schemas.microsoft.com/office/drawing/2014/main" id="{81A5B2B2-023E-D840-B8CB-7FC231945652}"/>
              </a:ext>
            </a:extLst>
          </p:cNvPr>
          <p:cNvPicPr>
            <a:picLocks noChangeAspect="1"/>
          </p:cNvPicPr>
          <p:nvPr/>
        </p:nvPicPr>
        <p:blipFill>
          <a:blip r:embed="rId2"/>
          <a:stretch>
            <a:fillRect/>
          </a:stretch>
        </p:blipFill>
        <p:spPr>
          <a:xfrm>
            <a:off x="3621396" y="1146606"/>
            <a:ext cx="4949208" cy="2787773"/>
          </a:xfrm>
          <a:prstGeom prst="rect">
            <a:avLst/>
          </a:prstGeom>
        </p:spPr>
      </p:pic>
      <p:sp>
        <p:nvSpPr>
          <p:cNvPr id="5" name="TextBox 4">
            <a:extLst>
              <a:ext uri="{FF2B5EF4-FFF2-40B4-BE49-F238E27FC236}">
                <a16:creationId xmlns:a16="http://schemas.microsoft.com/office/drawing/2014/main" id="{1B9A64DE-FE49-A60D-D253-9F0315D8AD58}"/>
              </a:ext>
            </a:extLst>
          </p:cNvPr>
          <p:cNvSpPr txBox="1"/>
          <p:nvPr/>
        </p:nvSpPr>
        <p:spPr>
          <a:xfrm>
            <a:off x="7128769" y="5711394"/>
            <a:ext cx="4394447" cy="400110"/>
          </a:xfrm>
          <a:prstGeom prst="rect">
            <a:avLst/>
          </a:prstGeom>
          <a:noFill/>
        </p:spPr>
        <p:txBody>
          <a:bodyPr wrap="square" rtlCol="0">
            <a:spAutoFit/>
          </a:bodyPr>
          <a:lstStyle/>
          <a:p>
            <a:r>
              <a:rPr lang="en-IN" sz="2000" b="1" dirty="0">
                <a:solidFill>
                  <a:schemeClr val="bg1"/>
                </a:solidFill>
              </a:rPr>
              <a:t>Presented by : Pritam Sangle </a:t>
            </a:r>
          </a:p>
        </p:txBody>
      </p:sp>
    </p:spTree>
    <p:extLst>
      <p:ext uri="{BB962C8B-B14F-4D97-AF65-F5344CB8AC3E}">
        <p14:creationId xmlns:p14="http://schemas.microsoft.com/office/powerpoint/2010/main" val="21315684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D597F7B-B438-B47B-480C-905E58694845}"/>
              </a:ext>
            </a:extLst>
          </p:cNvPr>
          <p:cNvPicPr>
            <a:picLocks noChangeAspect="1"/>
          </p:cNvPicPr>
          <p:nvPr/>
        </p:nvPicPr>
        <p:blipFill>
          <a:blip r:embed="rId2"/>
          <a:stretch>
            <a:fillRect/>
          </a:stretch>
        </p:blipFill>
        <p:spPr>
          <a:xfrm>
            <a:off x="3849534" y="431441"/>
            <a:ext cx="4492931" cy="520789"/>
          </a:xfrm>
          <a:prstGeom prst="rect">
            <a:avLst/>
          </a:prstGeom>
        </p:spPr>
      </p:pic>
      <p:pic>
        <p:nvPicPr>
          <p:cNvPr id="4" name="Picture 3">
            <a:extLst>
              <a:ext uri="{FF2B5EF4-FFF2-40B4-BE49-F238E27FC236}">
                <a16:creationId xmlns:a16="http://schemas.microsoft.com/office/drawing/2014/main" id="{D660A13A-334E-61DF-A13A-DC30C9DAC245}"/>
              </a:ext>
            </a:extLst>
          </p:cNvPr>
          <p:cNvPicPr>
            <a:picLocks noChangeAspect="1"/>
          </p:cNvPicPr>
          <p:nvPr/>
        </p:nvPicPr>
        <p:blipFill>
          <a:blip r:embed="rId3"/>
          <a:stretch>
            <a:fillRect/>
          </a:stretch>
        </p:blipFill>
        <p:spPr>
          <a:xfrm>
            <a:off x="2819115" y="952230"/>
            <a:ext cx="6553768" cy="4602879"/>
          </a:xfrm>
          <a:prstGeom prst="rect">
            <a:avLst/>
          </a:prstGeom>
        </p:spPr>
      </p:pic>
    </p:spTree>
    <p:extLst>
      <p:ext uri="{BB962C8B-B14F-4D97-AF65-F5344CB8AC3E}">
        <p14:creationId xmlns:p14="http://schemas.microsoft.com/office/powerpoint/2010/main" val="38752316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3AC94CE-2252-463F-C133-CE7C99E67C69}"/>
              </a:ext>
            </a:extLst>
          </p:cNvPr>
          <p:cNvPicPr>
            <a:picLocks noChangeAspect="1"/>
          </p:cNvPicPr>
          <p:nvPr/>
        </p:nvPicPr>
        <p:blipFill>
          <a:blip r:embed="rId2"/>
          <a:stretch>
            <a:fillRect/>
          </a:stretch>
        </p:blipFill>
        <p:spPr>
          <a:xfrm>
            <a:off x="4874558" y="389544"/>
            <a:ext cx="2442883" cy="503578"/>
          </a:xfrm>
          <a:prstGeom prst="rect">
            <a:avLst/>
          </a:prstGeom>
        </p:spPr>
      </p:pic>
      <p:pic>
        <p:nvPicPr>
          <p:cNvPr id="3" name="Picture 2">
            <a:extLst>
              <a:ext uri="{FF2B5EF4-FFF2-40B4-BE49-F238E27FC236}">
                <a16:creationId xmlns:a16="http://schemas.microsoft.com/office/drawing/2014/main" id="{98B1F7CA-59F2-127F-E7C8-7995855EFDD9}"/>
              </a:ext>
            </a:extLst>
          </p:cNvPr>
          <p:cNvPicPr>
            <a:picLocks noChangeAspect="1"/>
          </p:cNvPicPr>
          <p:nvPr/>
        </p:nvPicPr>
        <p:blipFill>
          <a:blip r:embed="rId3"/>
          <a:stretch>
            <a:fillRect/>
          </a:stretch>
        </p:blipFill>
        <p:spPr>
          <a:xfrm>
            <a:off x="1041647" y="1444593"/>
            <a:ext cx="4847784" cy="3535779"/>
          </a:xfrm>
          <a:prstGeom prst="rect">
            <a:avLst/>
          </a:prstGeom>
        </p:spPr>
      </p:pic>
      <p:pic>
        <p:nvPicPr>
          <p:cNvPr id="8" name="Picture 7">
            <a:extLst>
              <a:ext uri="{FF2B5EF4-FFF2-40B4-BE49-F238E27FC236}">
                <a16:creationId xmlns:a16="http://schemas.microsoft.com/office/drawing/2014/main" id="{A953CA8B-AE44-6D89-770C-A94D51D1CBC2}"/>
              </a:ext>
            </a:extLst>
          </p:cNvPr>
          <p:cNvPicPr>
            <a:picLocks noChangeAspect="1"/>
          </p:cNvPicPr>
          <p:nvPr/>
        </p:nvPicPr>
        <p:blipFill>
          <a:blip r:embed="rId4"/>
          <a:stretch>
            <a:fillRect/>
          </a:stretch>
        </p:blipFill>
        <p:spPr>
          <a:xfrm>
            <a:off x="6095999" y="1444592"/>
            <a:ext cx="5054354" cy="3535779"/>
          </a:xfrm>
          <a:prstGeom prst="rect">
            <a:avLst/>
          </a:prstGeom>
        </p:spPr>
      </p:pic>
    </p:spTree>
    <p:extLst>
      <p:ext uri="{BB962C8B-B14F-4D97-AF65-F5344CB8AC3E}">
        <p14:creationId xmlns:p14="http://schemas.microsoft.com/office/powerpoint/2010/main" val="20885209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F51918C-1F8B-99D4-1408-0F3AA3B8602A}"/>
              </a:ext>
            </a:extLst>
          </p:cNvPr>
          <p:cNvPicPr>
            <a:picLocks noChangeAspect="1"/>
          </p:cNvPicPr>
          <p:nvPr/>
        </p:nvPicPr>
        <p:blipFill>
          <a:blip r:embed="rId2"/>
          <a:stretch>
            <a:fillRect/>
          </a:stretch>
        </p:blipFill>
        <p:spPr>
          <a:xfrm>
            <a:off x="4172755" y="194254"/>
            <a:ext cx="3686689" cy="400106"/>
          </a:xfrm>
          <a:prstGeom prst="rect">
            <a:avLst/>
          </a:prstGeom>
        </p:spPr>
      </p:pic>
      <p:pic>
        <p:nvPicPr>
          <p:cNvPr id="4" name="Picture 3">
            <a:extLst>
              <a:ext uri="{FF2B5EF4-FFF2-40B4-BE49-F238E27FC236}">
                <a16:creationId xmlns:a16="http://schemas.microsoft.com/office/drawing/2014/main" id="{F85F7964-53EA-77ED-DE35-5244F70FEE5A}"/>
              </a:ext>
            </a:extLst>
          </p:cNvPr>
          <p:cNvPicPr>
            <a:picLocks noChangeAspect="1"/>
          </p:cNvPicPr>
          <p:nvPr/>
        </p:nvPicPr>
        <p:blipFill>
          <a:blip r:embed="rId3"/>
          <a:stretch>
            <a:fillRect/>
          </a:stretch>
        </p:blipFill>
        <p:spPr>
          <a:xfrm>
            <a:off x="1820809" y="898155"/>
            <a:ext cx="8550381" cy="3904664"/>
          </a:xfrm>
          <a:prstGeom prst="rect">
            <a:avLst/>
          </a:prstGeom>
        </p:spPr>
      </p:pic>
    </p:spTree>
    <p:extLst>
      <p:ext uri="{BB962C8B-B14F-4D97-AF65-F5344CB8AC3E}">
        <p14:creationId xmlns:p14="http://schemas.microsoft.com/office/powerpoint/2010/main" val="32708692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0EEC959-9225-9564-8807-4FABA0C21731}"/>
              </a:ext>
            </a:extLst>
          </p:cNvPr>
          <p:cNvPicPr>
            <a:picLocks noChangeAspect="1"/>
          </p:cNvPicPr>
          <p:nvPr/>
        </p:nvPicPr>
        <p:blipFill>
          <a:blip r:embed="rId2"/>
          <a:stretch>
            <a:fillRect/>
          </a:stretch>
        </p:blipFill>
        <p:spPr>
          <a:xfrm>
            <a:off x="1336897" y="554087"/>
            <a:ext cx="9518205" cy="4284243"/>
          </a:xfrm>
          <a:prstGeom prst="rect">
            <a:avLst/>
          </a:prstGeom>
        </p:spPr>
      </p:pic>
    </p:spTree>
    <p:extLst>
      <p:ext uri="{BB962C8B-B14F-4D97-AF65-F5344CB8AC3E}">
        <p14:creationId xmlns:p14="http://schemas.microsoft.com/office/powerpoint/2010/main" val="13539482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DA6FABB-D6A2-4D0F-33DB-CC014D0572AF}"/>
              </a:ext>
            </a:extLst>
          </p:cNvPr>
          <p:cNvPicPr>
            <a:picLocks noChangeAspect="1"/>
          </p:cNvPicPr>
          <p:nvPr/>
        </p:nvPicPr>
        <p:blipFill>
          <a:blip r:embed="rId2"/>
          <a:stretch>
            <a:fillRect/>
          </a:stretch>
        </p:blipFill>
        <p:spPr>
          <a:xfrm>
            <a:off x="2546141" y="732503"/>
            <a:ext cx="7099717" cy="4363279"/>
          </a:xfrm>
          <a:prstGeom prst="rect">
            <a:avLst/>
          </a:prstGeom>
        </p:spPr>
      </p:pic>
    </p:spTree>
    <p:extLst>
      <p:ext uri="{BB962C8B-B14F-4D97-AF65-F5344CB8AC3E}">
        <p14:creationId xmlns:p14="http://schemas.microsoft.com/office/powerpoint/2010/main" val="4869083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CB91BB3-CD81-AF41-4CDC-F7206382CD04}"/>
              </a:ext>
            </a:extLst>
          </p:cNvPr>
          <p:cNvSpPr txBox="1"/>
          <p:nvPr/>
        </p:nvSpPr>
        <p:spPr>
          <a:xfrm>
            <a:off x="1416548" y="914382"/>
            <a:ext cx="9685243" cy="2944076"/>
          </a:xfrm>
          <a:prstGeom prst="rect">
            <a:avLst/>
          </a:prstGeom>
          <a:noFill/>
        </p:spPr>
        <p:txBody>
          <a:bodyPr wrap="square">
            <a:spAutoFit/>
          </a:bodyPr>
          <a:lstStyle/>
          <a:p>
            <a:pPr lvl="0" algn="ctr">
              <a:lnSpc>
                <a:spcPct val="107000"/>
              </a:lnSpc>
            </a:pPr>
            <a:r>
              <a:rPr lang="en-IN" sz="2400" b="1" u="sng" dirty="0">
                <a:effectLst/>
                <a:latin typeface="Calibri" panose="020F0502020204030204" pitchFamily="34" charset="0"/>
                <a:ea typeface="Calibri" panose="020F0502020204030204" pitchFamily="34" charset="0"/>
                <a:cs typeface="Calibri" panose="020F0502020204030204" pitchFamily="34" charset="0"/>
              </a:rPr>
              <a:t>Hardware and Software Requirements and Tools Used</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pPr>
            <a:r>
              <a:rPr lang="en-IN" sz="2400" b="1" u="none" strike="noStrike" dirty="0">
                <a:effectLst/>
                <a:latin typeface="Calibri" panose="020F0502020204030204" pitchFamily="34" charset="0"/>
                <a:ea typeface="Calibri" panose="020F0502020204030204" pitchFamily="34" charset="0"/>
                <a:cs typeface="Calibri" panose="020F0502020204030204" pitchFamily="34" charset="0"/>
              </a:rPr>
              <a:t> </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IN" sz="1800" b="1" u="sng" dirty="0">
                <a:effectLst/>
                <a:latin typeface="Calibri" panose="020F0502020204030204" pitchFamily="34" charset="0"/>
                <a:ea typeface="Calibri" panose="020F0502020204030204" pitchFamily="34" charset="0"/>
                <a:cs typeface="Calibri" panose="020F0502020204030204" pitchFamily="34" charset="0"/>
              </a:rPr>
              <a:t>Hardware used: </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Wingdings" panose="05000000000000000000" pitchFamily="2" charset="2"/>
              <a:buChar char=""/>
            </a:pPr>
            <a:r>
              <a:rPr lang="en-IN" sz="1800" b="1" dirty="0">
                <a:effectLst/>
                <a:latin typeface="Calibri" panose="020F0502020204030204" pitchFamily="34" charset="0"/>
                <a:ea typeface="Calibri" panose="020F0502020204030204" pitchFamily="34" charset="0"/>
                <a:cs typeface="Calibri" panose="020F0502020204030204" pitchFamily="34" charset="0"/>
              </a:rPr>
              <a:t>Processor</a:t>
            </a:r>
            <a:r>
              <a:rPr lang="en-IN" sz="1800" dirty="0">
                <a:effectLst/>
                <a:latin typeface="Calibri" panose="020F0502020204030204" pitchFamily="34" charset="0"/>
                <a:ea typeface="Calibri" panose="020F0502020204030204" pitchFamily="34" charset="0"/>
                <a:cs typeface="Calibri" panose="020F0502020204030204" pitchFamily="34" charset="0"/>
              </a:rPr>
              <a:t>: 11th Gen Intel(R) Core (TM) i3-1125G4 @ 2.00GHz   2.00 GHz</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Wingdings" panose="05000000000000000000" pitchFamily="2" charset="2"/>
              <a:buChar char=""/>
            </a:pPr>
            <a:r>
              <a:rPr lang="en-IN" sz="1800" b="1" dirty="0">
                <a:effectLst/>
                <a:latin typeface="Calibri" panose="020F0502020204030204" pitchFamily="34" charset="0"/>
                <a:ea typeface="Calibri" panose="020F0502020204030204" pitchFamily="34" charset="0"/>
                <a:cs typeface="Calibri" panose="020F0502020204030204" pitchFamily="34" charset="0"/>
              </a:rPr>
              <a:t>System Type</a:t>
            </a:r>
            <a:r>
              <a:rPr lang="en-IN" sz="1800" dirty="0">
                <a:effectLst/>
                <a:latin typeface="Calibri" panose="020F0502020204030204" pitchFamily="34" charset="0"/>
                <a:ea typeface="Calibri" panose="020F0502020204030204" pitchFamily="34" charset="0"/>
                <a:cs typeface="Calibri" panose="020F0502020204030204" pitchFamily="34" charset="0"/>
              </a:rPr>
              <a:t>:</a:t>
            </a:r>
            <a:r>
              <a:rPr lang="en-IN" sz="1800" b="1" dirty="0">
                <a:effectLst/>
                <a:latin typeface="Calibri" panose="020F0502020204030204" pitchFamily="34" charset="0"/>
                <a:ea typeface="Calibri" panose="020F0502020204030204" pitchFamily="34" charset="0"/>
                <a:cs typeface="Calibri" panose="020F0502020204030204" pitchFamily="34" charset="0"/>
              </a:rPr>
              <a:t> </a:t>
            </a:r>
            <a:r>
              <a:rPr lang="en-IN" sz="1800" dirty="0">
                <a:effectLst/>
                <a:latin typeface="Calibri" panose="020F0502020204030204" pitchFamily="34" charset="0"/>
                <a:ea typeface="Calibri" panose="020F0502020204030204" pitchFamily="34" charset="0"/>
                <a:cs typeface="Calibri" panose="020F0502020204030204" pitchFamily="34" charset="0"/>
              </a:rPr>
              <a:t>64-bit OS</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pPr>
            <a:r>
              <a:rPr lang="en-IN" sz="1800" dirty="0">
                <a:effectLst/>
                <a:latin typeface="Calibri" panose="020F0502020204030204" pitchFamily="34" charset="0"/>
                <a:ea typeface="Calibri" panose="020F0502020204030204" pitchFamily="34" charset="0"/>
                <a:cs typeface="Calibri" panose="020F0502020204030204" pitchFamily="34" charset="0"/>
              </a:rPr>
              <a:t> </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IN" sz="1800" b="1" u="sng" dirty="0">
                <a:effectLst/>
                <a:latin typeface="Calibri" panose="020F0502020204030204" pitchFamily="34" charset="0"/>
                <a:ea typeface="Calibri" panose="020F0502020204030204" pitchFamily="34" charset="0"/>
                <a:cs typeface="Calibri" panose="020F0502020204030204" pitchFamily="34" charset="0"/>
              </a:rPr>
              <a:t>Software used: </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Wingdings" panose="05000000000000000000" pitchFamily="2" charset="2"/>
              <a:buChar char=""/>
            </a:pPr>
            <a:r>
              <a:rPr lang="en-IN" sz="1800" b="1" dirty="0">
                <a:effectLst/>
                <a:latin typeface="Calibri" panose="020F0502020204030204" pitchFamily="34" charset="0"/>
                <a:ea typeface="Calibri" panose="020F0502020204030204" pitchFamily="34" charset="0"/>
                <a:cs typeface="Calibri" panose="020F0502020204030204" pitchFamily="34" charset="0"/>
              </a:rPr>
              <a:t>Anaconda </a:t>
            </a:r>
            <a:r>
              <a:rPr lang="en-IN" sz="1800" dirty="0">
                <a:effectLst/>
                <a:latin typeface="Calibri" panose="020F0502020204030204" pitchFamily="34" charset="0"/>
                <a:ea typeface="Calibri" panose="020F0502020204030204" pitchFamily="34" charset="0"/>
                <a:cs typeface="Calibri" panose="020F0502020204030204" pitchFamily="34" charset="0"/>
              </a:rPr>
              <a:t>for 64-bit OS</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Wingdings" panose="05000000000000000000" pitchFamily="2" charset="2"/>
              <a:buChar char=""/>
            </a:pPr>
            <a:r>
              <a:rPr lang="en-IN" sz="1800" b="1" dirty="0" err="1">
                <a:effectLst/>
                <a:latin typeface="Calibri" panose="020F0502020204030204" pitchFamily="34" charset="0"/>
                <a:ea typeface="Calibri" panose="020F0502020204030204" pitchFamily="34" charset="0"/>
                <a:cs typeface="Calibri" panose="020F0502020204030204" pitchFamily="34" charset="0"/>
              </a:rPr>
              <a:t>Jupyter</a:t>
            </a:r>
            <a:r>
              <a:rPr lang="en-IN" sz="1800" b="1" dirty="0">
                <a:effectLst/>
                <a:latin typeface="Calibri" panose="020F0502020204030204" pitchFamily="34" charset="0"/>
                <a:ea typeface="Calibri" panose="020F0502020204030204" pitchFamily="34" charset="0"/>
                <a:cs typeface="Calibri" panose="020F0502020204030204" pitchFamily="34" charset="0"/>
              </a:rPr>
              <a:t> </a:t>
            </a:r>
            <a:r>
              <a:rPr lang="en-IN" sz="1800" dirty="0">
                <a:effectLst/>
                <a:latin typeface="Calibri" panose="020F0502020204030204" pitchFamily="34" charset="0"/>
                <a:ea typeface="Calibri" panose="020F0502020204030204" pitchFamily="34" charset="0"/>
                <a:cs typeface="Calibri" panose="020F0502020204030204" pitchFamily="34" charset="0"/>
              </a:rPr>
              <a:t>notebook</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1663767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659DA61-51F5-3822-E735-4B2D4BF5CC66}"/>
              </a:ext>
            </a:extLst>
          </p:cNvPr>
          <p:cNvSpPr txBox="1"/>
          <p:nvPr/>
        </p:nvSpPr>
        <p:spPr>
          <a:xfrm>
            <a:off x="3709021" y="236107"/>
            <a:ext cx="6098240" cy="375552"/>
          </a:xfrm>
          <a:prstGeom prst="rect">
            <a:avLst/>
          </a:prstGeom>
          <a:noFill/>
        </p:spPr>
        <p:txBody>
          <a:bodyPr wrap="square">
            <a:spAutoFit/>
          </a:bodyPr>
          <a:lstStyle/>
          <a:p>
            <a:pPr marL="342900" lvl="0" indent="-342900">
              <a:lnSpc>
                <a:spcPct val="107000"/>
              </a:lnSpc>
              <a:spcAft>
                <a:spcPts val="800"/>
              </a:spcAft>
              <a:buFont typeface="Symbol" panose="05050102010706020507" pitchFamily="18" charset="2"/>
              <a:buChar char=""/>
            </a:pPr>
            <a:r>
              <a:rPr lang="en-IN" sz="1800" b="1" u="sng" dirty="0">
                <a:effectLst/>
                <a:latin typeface="Calibri" panose="020F0502020204030204" pitchFamily="34" charset="0"/>
                <a:ea typeface="Calibri" panose="020F0502020204030204" pitchFamily="34" charset="0"/>
                <a:cs typeface="Calibri" panose="020F0502020204030204" pitchFamily="34" charset="0"/>
              </a:rPr>
              <a:t>Tools, Libraries and Packages used:</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id="{761E6201-5469-EBAD-76B8-4E21BAA09B58}"/>
              </a:ext>
            </a:extLst>
          </p:cNvPr>
          <p:cNvPicPr>
            <a:picLocks noChangeAspect="1"/>
          </p:cNvPicPr>
          <p:nvPr/>
        </p:nvPicPr>
        <p:blipFill>
          <a:blip r:embed="rId2"/>
          <a:stretch>
            <a:fillRect/>
          </a:stretch>
        </p:blipFill>
        <p:spPr>
          <a:xfrm>
            <a:off x="2384738" y="798973"/>
            <a:ext cx="7422523" cy="4181399"/>
          </a:xfrm>
          <a:prstGeom prst="rect">
            <a:avLst/>
          </a:prstGeom>
        </p:spPr>
      </p:pic>
      <p:pic>
        <p:nvPicPr>
          <p:cNvPr id="9" name="Picture 8">
            <a:extLst>
              <a:ext uri="{FF2B5EF4-FFF2-40B4-BE49-F238E27FC236}">
                <a16:creationId xmlns:a16="http://schemas.microsoft.com/office/drawing/2014/main" id="{300DDE1B-985B-3B6F-38B3-4C6E9496CE3F}"/>
              </a:ext>
            </a:extLst>
          </p:cNvPr>
          <p:cNvPicPr>
            <a:picLocks noChangeAspect="1"/>
          </p:cNvPicPr>
          <p:nvPr/>
        </p:nvPicPr>
        <p:blipFill>
          <a:blip r:embed="rId3"/>
          <a:stretch>
            <a:fillRect/>
          </a:stretch>
        </p:blipFill>
        <p:spPr>
          <a:xfrm>
            <a:off x="2384738" y="4980372"/>
            <a:ext cx="7422523" cy="548688"/>
          </a:xfrm>
          <a:prstGeom prst="rect">
            <a:avLst/>
          </a:prstGeom>
        </p:spPr>
      </p:pic>
    </p:spTree>
    <p:extLst>
      <p:ext uri="{BB962C8B-B14F-4D97-AF65-F5344CB8AC3E}">
        <p14:creationId xmlns:p14="http://schemas.microsoft.com/office/powerpoint/2010/main" val="8083459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AE96911-D599-DDBA-EC93-67F70EFB825C}"/>
              </a:ext>
            </a:extLst>
          </p:cNvPr>
          <p:cNvSpPr txBox="1"/>
          <p:nvPr/>
        </p:nvSpPr>
        <p:spPr>
          <a:xfrm>
            <a:off x="3046880" y="824035"/>
            <a:ext cx="6098240" cy="3833229"/>
          </a:xfrm>
          <a:prstGeom prst="rect">
            <a:avLst/>
          </a:prstGeom>
          <a:noFill/>
        </p:spPr>
        <p:txBody>
          <a:bodyPr wrap="square">
            <a:spAutoFit/>
          </a:bodyPr>
          <a:lstStyle/>
          <a:p>
            <a:pPr lvl="0" algn="ctr">
              <a:lnSpc>
                <a:spcPct val="107000"/>
              </a:lnSpc>
            </a:pPr>
            <a:r>
              <a:rPr lang="en-IN" sz="2400" b="1" u="sng" dirty="0">
                <a:effectLst/>
                <a:latin typeface="Calibri" panose="020F0502020204030204" pitchFamily="34" charset="0"/>
                <a:ea typeface="Calibri" panose="020F0502020204030204" pitchFamily="34" charset="0"/>
                <a:cs typeface="Calibri" panose="020F0502020204030204" pitchFamily="34" charset="0"/>
              </a:rPr>
              <a:t>Testing of Identified Approaches (Algorithms)</a:t>
            </a:r>
          </a:p>
          <a:p>
            <a:pPr lvl="0" algn="ctr">
              <a:lnSpc>
                <a:spcPct val="107000"/>
              </a:lnSpc>
            </a:pP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mj-lt"/>
              <a:buAutoNum type="arabicPeriod"/>
            </a:pPr>
            <a:endParaRPr lang="en-IN" sz="1200"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mj-lt"/>
              <a:buAutoNum type="arabicPeriod"/>
            </a:pPr>
            <a:r>
              <a:rPr lang="en-IN" sz="1800" dirty="0">
                <a:effectLst/>
                <a:latin typeface="Calibri" panose="020F0502020204030204" pitchFamily="34" charset="0"/>
                <a:ea typeface="Calibri" panose="020F0502020204030204" pitchFamily="34" charset="0"/>
                <a:cs typeface="Calibri" panose="020F0502020204030204" pitchFamily="34" charset="0"/>
              </a:rPr>
              <a:t>Logistic Regression</a:t>
            </a:r>
          </a:p>
          <a:p>
            <a:pPr marL="342900" lvl="0" indent="-342900">
              <a:lnSpc>
                <a:spcPct val="107000"/>
              </a:lnSpc>
              <a:buFont typeface="+mj-lt"/>
              <a:buAutoNum type="arabicPeriod"/>
            </a:pPr>
            <a:r>
              <a:rPr lang="en-IN" dirty="0">
                <a:effectLst/>
                <a:latin typeface="Calibri" panose="020F0502020204030204" pitchFamily="34" charset="0"/>
                <a:ea typeface="Calibri" panose="020F0502020204030204" pitchFamily="34" charset="0"/>
                <a:cs typeface="Times New Roman" panose="02020603050405020304" pitchFamily="18" charset="0"/>
              </a:rPr>
              <a:t>Decision Tree Classifier</a:t>
            </a:r>
          </a:p>
          <a:p>
            <a:pPr marL="342900" lvl="0" indent="-342900">
              <a:lnSpc>
                <a:spcPct val="107000"/>
              </a:lnSpc>
              <a:buFont typeface="+mj-lt"/>
              <a:buAutoNum type="arabicPeriod"/>
            </a:pPr>
            <a:r>
              <a:rPr lang="en-IN" dirty="0">
                <a:effectLst/>
                <a:latin typeface="Calibri" panose="020F0502020204030204" pitchFamily="34" charset="0"/>
                <a:ea typeface="Calibri" panose="020F0502020204030204" pitchFamily="34" charset="0"/>
                <a:cs typeface="Times New Roman" panose="02020603050405020304" pitchFamily="18" charset="0"/>
              </a:rPr>
              <a:t>Gradient Boosting Classifier</a:t>
            </a:r>
          </a:p>
          <a:p>
            <a:pPr marL="342900" lvl="0" indent="-342900">
              <a:lnSpc>
                <a:spcPct val="107000"/>
              </a:lnSpc>
              <a:buFont typeface="+mj-lt"/>
              <a:buAutoNum type="arabicPeriod"/>
            </a:pPr>
            <a:r>
              <a:rPr lang="en-IN" dirty="0">
                <a:effectLst/>
                <a:latin typeface="Calibri" panose="020F0502020204030204" pitchFamily="34" charset="0"/>
                <a:ea typeface="Calibri" panose="020F0502020204030204" pitchFamily="34" charset="0"/>
                <a:cs typeface="Times New Roman" panose="02020603050405020304" pitchFamily="18" charset="0"/>
              </a:rPr>
              <a:t>Random Forest Classifier</a:t>
            </a:r>
          </a:p>
          <a:p>
            <a:pPr marL="342900" lvl="0" indent="-342900">
              <a:lnSpc>
                <a:spcPct val="107000"/>
              </a:lnSpc>
              <a:buFont typeface="+mj-lt"/>
              <a:buAutoNum type="arabicPeriod"/>
            </a:pPr>
            <a:r>
              <a:rPr lang="en-IN" sz="1800" dirty="0">
                <a:effectLst/>
                <a:latin typeface="Calibri" panose="020F0502020204030204" pitchFamily="34" charset="0"/>
                <a:ea typeface="Calibri" panose="020F0502020204030204" pitchFamily="34" charset="0"/>
                <a:cs typeface="Calibri" panose="020F0502020204030204" pitchFamily="34" charset="0"/>
              </a:rPr>
              <a:t>Linear Support Vector Classifier</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mj-lt"/>
              <a:buAutoNum type="arabicPeriod"/>
            </a:pPr>
            <a:r>
              <a:rPr lang="en-IN" sz="1800" dirty="0">
                <a:effectLst/>
                <a:latin typeface="Calibri" panose="020F0502020204030204" pitchFamily="34" charset="0"/>
                <a:ea typeface="Calibri" panose="020F0502020204030204" pitchFamily="34" charset="0"/>
                <a:cs typeface="Calibri" panose="020F0502020204030204" pitchFamily="34" charset="0"/>
              </a:rPr>
              <a:t>Bernoulli NB</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mj-lt"/>
              <a:buAutoNum type="arabicPeriod"/>
            </a:pPr>
            <a:r>
              <a:rPr lang="en-IN" sz="1800" dirty="0">
                <a:effectLst/>
                <a:latin typeface="Calibri" panose="020F0502020204030204" pitchFamily="34" charset="0"/>
                <a:ea typeface="Calibri" panose="020F0502020204030204" pitchFamily="34" charset="0"/>
                <a:cs typeface="Calibri" panose="020F0502020204030204" pitchFamily="34" charset="0"/>
              </a:rPr>
              <a:t>Multinomial NB</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mj-lt"/>
              <a:buAutoNum type="arabicPeriod"/>
            </a:pPr>
            <a:r>
              <a:rPr lang="en-IN" sz="1800" dirty="0">
                <a:effectLst/>
                <a:latin typeface="Calibri" panose="020F0502020204030204" pitchFamily="34" charset="0"/>
                <a:ea typeface="Calibri" panose="020F0502020204030204" pitchFamily="34" charset="0"/>
                <a:cs typeface="Calibri" panose="020F0502020204030204" pitchFamily="34" charset="0"/>
              </a:rPr>
              <a:t>SGD Classifier</a:t>
            </a:r>
          </a:p>
          <a:p>
            <a:pPr marL="342900" lvl="0" indent="-342900">
              <a:lnSpc>
                <a:spcPct val="107000"/>
              </a:lnSpc>
              <a:buFont typeface="+mj-lt"/>
              <a:buAutoNum type="arabicPeriod"/>
            </a:pPr>
            <a:r>
              <a:rPr lang="en-IN" dirty="0">
                <a:latin typeface="Calibri" panose="020F0502020204030204" pitchFamily="34" charset="0"/>
                <a:ea typeface="Calibri" panose="020F0502020204030204" pitchFamily="34" charset="0"/>
                <a:cs typeface="Calibri" panose="020F0502020204030204" pitchFamily="34" charset="0"/>
              </a:rPr>
              <a:t>LGBM </a:t>
            </a:r>
            <a:r>
              <a:rPr lang="en-IN" dirty="0">
                <a:effectLst/>
                <a:latin typeface="Calibri" panose="020F0502020204030204" pitchFamily="34" charset="0"/>
                <a:ea typeface="Calibri" panose="020F0502020204030204" pitchFamily="34" charset="0"/>
                <a:cs typeface="Calibri" panose="020F0502020204030204" pitchFamily="34" charset="0"/>
              </a:rPr>
              <a:t>Classifier</a:t>
            </a:r>
            <a:endParaRPr lang="en-IN"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mj-lt"/>
              <a:buAutoNum type="arabicPeriod"/>
            </a:pPr>
            <a:r>
              <a:rPr lang="en-IN" sz="1800" dirty="0">
                <a:effectLst/>
                <a:latin typeface="Calibri" panose="020F0502020204030204" pitchFamily="34" charset="0"/>
                <a:ea typeface="Calibri" panose="020F0502020204030204" pitchFamily="34" charset="0"/>
                <a:cs typeface="Calibri" panose="020F0502020204030204" pitchFamily="34" charset="0"/>
              </a:rPr>
              <a:t>XGB Classifier</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3506384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DDAA857-59F3-CCAE-F7A8-2E26D59123B8}"/>
              </a:ext>
            </a:extLst>
          </p:cNvPr>
          <p:cNvPicPr>
            <a:picLocks noChangeAspect="1"/>
          </p:cNvPicPr>
          <p:nvPr/>
        </p:nvPicPr>
        <p:blipFill>
          <a:blip r:embed="rId2"/>
          <a:stretch>
            <a:fillRect/>
          </a:stretch>
        </p:blipFill>
        <p:spPr>
          <a:xfrm>
            <a:off x="2217084" y="919091"/>
            <a:ext cx="7757832" cy="3999137"/>
          </a:xfrm>
          <a:prstGeom prst="rect">
            <a:avLst/>
          </a:prstGeom>
        </p:spPr>
      </p:pic>
    </p:spTree>
    <p:extLst>
      <p:ext uri="{BB962C8B-B14F-4D97-AF65-F5344CB8AC3E}">
        <p14:creationId xmlns:p14="http://schemas.microsoft.com/office/powerpoint/2010/main" val="21233927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C52DC30-A9A4-D726-E6DC-A63EE432106C}"/>
              </a:ext>
            </a:extLst>
          </p:cNvPr>
          <p:cNvPicPr>
            <a:picLocks noChangeAspect="1"/>
          </p:cNvPicPr>
          <p:nvPr/>
        </p:nvPicPr>
        <p:blipFill>
          <a:blip r:embed="rId2"/>
          <a:stretch>
            <a:fillRect/>
          </a:stretch>
        </p:blipFill>
        <p:spPr>
          <a:xfrm>
            <a:off x="2312342" y="1302551"/>
            <a:ext cx="7567316" cy="3447002"/>
          </a:xfrm>
          <a:prstGeom prst="rect">
            <a:avLst/>
          </a:prstGeom>
        </p:spPr>
      </p:pic>
    </p:spTree>
    <p:extLst>
      <p:ext uri="{BB962C8B-B14F-4D97-AF65-F5344CB8AC3E}">
        <p14:creationId xmlns:p14="http://schemas.microsoft.com/office/powerpoint/2010/main" val="8390347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C565E9-D88A-55D3-9D42-BD1C24B6DE9F}"/>
              </a:ext>
            </a:extLst>
          </p:cNvPr>
          <p:cNvSpPr>
            <a:spLocks noGrp="1"/>
          </p:cNvSpPr>
          <p:nvPr>
            <p:ph type="title"/>
          </p:nvPr>
        </p:nvSpPr>
        <p:spPr>
          <a:xfrm>
            <a:off x="1094245" y="192520"/>
            <a:ext cx="5693664" cy="663872"/>
          </a:xfrm>
        </p:spPr>
        <p:txBody>
          <a:bodyPr/>
          <a:lstStyle/>
          <a:p>
            <a:r>
              <a:rPr lang="en-US" sz="4400" b="1" dirty="0">
                <a:solidFill>
                  <a:schemeClr val="accent6"/>
                </a:solidFill>
                <a:latin typeface="Arial Black" panose="020B0604020202020204" pitchFamily="34" charset="0"/>
                <a:ea typeface="Arial Regular" pitchFamily="34" charset="-122"/>
                <a:cs typeface="Arial Black" panose="020B0604020202020204" pitchFamily="34" charset="0"/>
              </a:rPr>
              <a:t>AGENDA</a:t>
            </a:r>
            <a:endParaRPr lang="en-US" sz="4400" b="1" dirty="0">
              <a:solidFill>
                <a:schemeClr val="accent6"/>
              </a:solidFill>
              <a:latin typeface="Arial Black" panose="020B0604020202020204" pitchFamily="34" charset="0"/>
              <a:cs typeface="Arial Black" panose="020B0604020202020204" pitchFamily="34" charset="0"/>
            </a:endParaRPr>
          </a:p>
        </p:txBody>
      </p:sp>
      <p:sp>
        <p:nvSpPr>
          <p:cNvPr id="3" name="Content Placeholder 2">
            <a:extLst>
              <a:ext uri="{FF2B5EF4-FFF2-40B4-BE49-F238E27FC236}">
                <a16:creationId xmlns:a16="http://schemas.microsoft.com/office/drawing/2014/main" id="{4D1F66E5-D2D7-172B-46BA-FEBFE092CC7F}"/>
              </a:ext>
            </a:extLst>
          </p:cNvPr>
          <p:cNvSpPr>
            <a:spLocks noGrp="1"/>
          </p:cNvSpPr>
          <p:nvPr>
            <p:ph idx="1"/>
          </p:nvPr>
        </p:nvSpPr>
        <p:spPr>
          <a:xfrm>
            <a:off x="1304308" y="904916"/>
            <a:ext cx="5693664" cy="5169587"/>
          </a:xfrm>
        </p:spPr>
        <p:txBody>
          <a:bodyPr/>
          <a:lstStyle/>
          <a:p>
            <a:pPr marL="342900" indent="-342900">
              <a:buFont typeface="Wingdings" panose="05000000000000000000" pitchFamily="2" charset="2"/>
              <a:buChar char="§"/>
            </a:pPr>
            <a:r>
              <a:rPr lang="en-US" sz="2000" dirty="0"/>
              <a:t>Introduction​</a:t>
            </a:r>
          </a:p>
          <a:p>
            <a:pPr marL="342900" indent="-342900">
              <a:buFont typeface="Wingdings" panose="05000000000000000000" pitchFamily="2" charset="2"/>
              <a:buChar char="§"/>
            </a:pPr>
            <a:r>
              <a:rPr lang="en-US" sz="2000" dirty="0"/>
              <a:t>Problem Statement</a:t>
            </a:r>
          </a:p>
          <a:p>
            <a:pPr marL="342900" indent="-342900">
              <a:buFont typeface="Wingdings" panose="05000000000000000000" pitchFamily="2" charset="2"/>
              <a:buChar char="§"/>
            </a:pPr>
            <a:r>
              <a:rPr lang="en-US" sz="2000" dirty="0"/>
              <a:t>Business Goal</a:t>
            </a:r>
          </a:p>
          <a:p>
            <a:pPr marL="342900" indent="-342900">
              <a:buFont typeface="Wingdings" panose="05000000000000000000" pitchFamily="2" charset="2"/>
              <a:buChar char="§"/>
            </a:pPr>
            <a:r>
              <a:rPr lang="en-US" sz="2000" dirty="0"/>
              <a:t>Technical Requirement</a:t>
            </a:r>
          </a:p>
          <a:p>
            <a:pPr marL="342900" indent="-342900">
              <a:buFont typeface="Wingdings" panose="05000000000000000000" pitchFamily="2" charset="2"/>
              <a:buChar char="§"/>
            </a:pPr>
            <a:r>
              <a:rPr lang="en-US" sz="2000" dirty="0"/>
              <a:t>Exploratory Data Analysis (EDA)</a:t>
            </a:r>
          </a:p>
          <a:p>
            <a:pPr marL="342900" indent="-342900">
              <a:buFont typeface="Wingdings" panose="05000000000000000000" pitchFamily="2" charset="2"/>
              <a:buChar char="§"/>
            </a:pPr>
            <a:r>
              <a:rPr lang="en-US" sz="2000" dirty="0"/>
              <a:t>Data Description </a:t>
            </a:r>
          </a:p>
          <a:p>
            <a:pPr marL="342900" indent="-342900">
              <a:buFont typeface="Wingdings" panose="05000000000000000000" pitchFamily="2" charset="2"/>
              <a:buChar char="§"/>
            </a:pPr>
            <a:r>
              <a:rPr lang="en-US" sz="2000" dirty="0"/>
              <a:t>Visualization </a:t>
            </a:r>
          </a:p>
          <a:p>
            <a:pPr marL="342900" indent="-342900">
              <a:buFont typeface="Wingdings" panose="05000000000000000000" pitchFamily="2" charset="2"/>
              <a:buChar char="§"/>
            </a:pPr>
            <a:r>
              <a:rPr lang="en-US" sz="2000" dirty="0"/>
              <a:t>Data Pre-Processing</a:t>
            </a:r>
          </a:p>
          <a:p>
            <a:pPr marL="342900" indent="-342900">
              <a:buFont typeface="Wingdings" panose="05000000000000000000" pitchFamily="2" charset="2"/>
              <a:buChar char="§"/>
            </a:pPr>
            <a:r>
              <a:rPr lang="en-US" sz="2000" dirty="0"/>
              <a:t>Build Model </a:t>
            </a:r>
          </a:p>
          <a:p>
            <a:pPr marL="342900" indent="-342900">
              <a:buFont typeface="Wingdings" panose="05000000000000000000" pitchFamily="2" charset="2"/>
              <a:buChar char="§"/>
            </a:pPr>
            <a:r>
              <a:rPr lang="en-US" sz="2000" dirty="0"/>
              <a:t>Saved Best Model</a:t>
            </a:r>
          </a:p>
          <a:p>
            <a:pPr marL="342900" indent="-342900">
              <a:buFont typeface="Wingdings" panose="05000000000000000000" pitchFamily="2" charset="2"/>
              <a:buChar char="§"/>
            </a:pPr>
            <a:r>
              <a:rPr lang="en-US" sz="2000" dirty="0"/>
              <a:t>Summary​</a:t>
            </a:r>
          </a:p>
          <a:p>
            <a:endParaRPr lang="en-US" sz="2000" dirty="0"/>
          </a:p>
        </p:txBody>
      </p:sp>
    </p:spTree>
    <p:extLst>
      <p:ext uri="{BB962C8B-B14F-4D97-AF65-F5344CB8AC3E}">
        <p14:creationId xmlns:p14="http://schemas.microsoft.com/office/powerpoint/2010/main" val="38555318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D76B614-FC58-0372-D6C0-4565DE10CD22}"/>
              </a:ext>
            </a:extLst>
          </p:cNvPr>
          <p:cNvPicPr>
            <a:picLocks noChangeAspect="1"/>
          </p:cNvPicPr>
          <p:nvPr/>
        </p:nvPicPr>
        <p:blipFill>
          <a:blip r:embed="rId2"/>
          <a:stretch>
            <a:fillRect/>
          </a:stretch>
        </p:blipFill>
        <p:spPr>
          <a:xfrm>
            <a:off x="2609621" y="798973"/>
            <a:ext cx="6972758" cy="4287931"/>
          </a:xfrm>
          <a:prstGeom prst="rect">
            <a:avLst/>
          </a:prstGeom>
        </p:spPr>
      </p:pic>
    </p:spTree>
    <p:extLst>
      <p:ext uri="{BB962C8B-B14F-4D97-AF65-F5344CB8AC3E}">
        <p14:creationId xmlns:p14="http://schemas.microsoft.com/office/powerpoint/2010/main" val="26892988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0B00E05-883E-2942-84F1-889ABDB05FB6}"/>
              </a:ext>
            </a:extLst>
          </p:cNvPr>
          <p:cNvPicPr>
            <a:picLocks noChangeAspect="1"/>
          </p:cNvPicPr>
          <p:nvPr/>
        </p:nvPicPr>
        <p:blipFill>
          <a:blip r:embed="rId2"/>
          <a:stretch>
            <a:fillRect/>
          </a:stretch>
        </p:blipFill>
        <p:spPr>
          <a:xfrm>
            <a:off x="2796346" y="444305"/>
            <a:ext cx="7049111" cy="709336"/>
          </a:xfrm>
          <a:prstGeom prst="rect">
            <a:avLst/>
          </a:prstGeom>
        </p:spPr>
      </p:pic>
      <p:pic>
        <p:nvPicPr>
          <p:cNvPr id="6" name="Picture 5">
            <a:extLst>
              <a:ext uri="{FF2B5EF4-FFF2-40B4-BE49-F238E27FC236}">
                <a16:creationId xmlns:a16="http://schemas.microsoft.com/office/drawing/2014/main" id="{24CE3668-EAAE-0632-39A9-43E78F77AE97}"/>
              </a:ext>
            </a:extLst>
          </p:cNvPr>
          <p:cNvPicPr>
            <a:picLocks noChangeAspect="1"/>
          </p:cNvPicPr>
          <p:nvPr/>
        </p:nvPicPr>
        <p:blipFill>
          <a:blip r:embed="rId3"/>
          <a:stretch>
            <a:fillRect/>
          </a:stretch>
        </p:blipFill>
        <p:spPr>
          <a:xfrm>
            <a:off x="1291080" y="1637280"/>
            <a:ext cx="5029822" cy="3033023"/>
          </a:xfrm>
          <a:prstGeom prst="rect">
            <a:avLst/>
          </a:prstGeom>
        </p:spPr>
      </p:pic>
      <p:pic>
        <p:nvPicPr>
          <p:cNvPr id="11" name="Picture 10">
            <a:extLst>
              <a:ext uri="{FF2B5EF4-FFF2-40B4-BE49-F238E27FC236}">
                <a16:creationId xmlns:a16="http://schemas.microsoft.com/office/drawing/2014/main" id="{7371A42F-D6F1-B579-C639-20E7D1B5CBCF}"/>
              </a:ext>
            </a:extLst>
          </p:cNvPr>
          <p:cNvPicPr>
            <a:picLocks noChangeAspect="1"/>
          </p:cNvPicPr>
          <p:nvPr/>
        </p:nvPicPr>
        <p:blipFill>
          <a:blip r:embed="rId3"/>
          <a:stretch>
            <a:fillRect/>
          </a:stretch>
        </p:blipFill>
        <p:spPr>
          <a:xfrm>
            <a:off x="6462945" y="2871277"/>
            <a:ext cx="4709934" cy="3033023"/>
          </a:xfrm>
          <a:prstGeom prst="rect">
            <a:avLst/>
          </a:prstGeom>
        </p:spPr>
      </p:pic>
    </p:spTree>
    <p:extLst>
      <p:ext uri="{BB962C8B-B14F-4D97-AF65-F5344CB8AC3E}">
        <p14:creationId xmlns:p14="http://schemas.microsoft.com/office/powerpoint/2010/main" val="24867203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BEE86B3-202C-9A46-1C9B-E15486F79863}"/>
              </a:ext>
            </a:extLst>
          </p:cNvPr>
          <p:cNvPicPr>
            <a:picLocks noChangeAspect="1"/>
          </p:cNvPicPr>
          <p:nvPr/>
        </p:nvPicPr>
        <p:blipFill>
          <a:blip r:embed="rId2"/>
          <a:stretch>
            <a:fillRect/>
          </a:stretch>
        </p:blipFill>
        <p:spPr>
          <a:xfrm>
            <a:off x="885569" y="1397623"/>
            <a:ext cx="5210431" cy="2979678"/>
          </a:xfrm>
          <a:prstGeom prst="rect">
            <a:avLst/>
          </a:prstGeom>
        </p:spPr>
      </p:pic>
      <p:pic>
        <p:nvPicPr>
          <p:cNvPr id="6" name="Picture 5">
            <a:extLst>
              <a:ext uri="{FF2B5EF4-FFF2-40B4-BE49-F238E27FC236}">
                <a16:creationId xmlns:a16="http://schemas.microsoft.com/office/drawing/2014/main" id="{68453F62-D5E3-A344-921E-5D426894E3B3}"/>
              </a:ext>
            </a:extLst>
          </p:cNvPr>
          <p:cNvPicPr>
            <a:picLocks noChangeAspect="1"/>
          </p:cNvPicPr>
          <p:nvPr/>
        </p:nvPicPr>
        <p:blipFill>
          <a:blip r:embed="rId3"/>
          <a:stretch>
            <a:fillRect/>
          </a:stretch>
        </p:blipFill>
        <p:spPr>
          <a:xfrm>
            <a:off x="6252575" y="2736933"/>
            <a:ext cx="5053856" cy="2911092"/>
          </a:xfrm>
          <a:prstGeom prst="rect">
            <a:avLst/>
          </a:prstGeom>
        </p:spPr>
      </p:pic>
    </p:spTree>
    <p:extLst>
      <p:ext uri="{BB962C8B-B14F-4D97-AF65-F5344CB8AC3E}">
        <p14:creationId xmlns:p14="http://schemas.microsoft.com/office/powerpoint/2010/main" val="22244372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744649A-203F-77C6-2221-79413B962D3A}"/>
              </a:ext>
            </a:extLst>
          </p:cNvPr>
          <p:cNvPicPr>
            <a:picLocks noChangeAspect="1"/>
          </p:cNvPicPr>
          <p:nvPr/>
        </p:nvPicPr>
        <p:blipFill>
          <a:blip r:embed="rId2"/>
          <a:stretch>
            <a:fillRect/>
          </a:stretch>
        </p:blipFill>
        <p:spPr>
          <a:xfrm>
            <a:off x="1249971" y="1178379"/>
            <a:ext cx="4679085" cy="2690093"/>
          </a:xfrm>
          <a:prstGeom prst="rect">
            <a:avLst/>
          </a:prstGeom>
        </p:spPr>
      </p:pic>
      <p:pic>
        <p:nvPicPr>
          <p:cNvPr id="4" name="Picture 3">
            <a:extLst>
              <a:ext uri="{FF2B5EF4-FFF2-40B4-BE49-F238E27FC236}">
                <a16:creationId xmlns:a16="http://schemas.microsoft.com/office/drawing/2014/main" id="{872D3480-205C-9B93-8023-E61E77924AE7}"/>
              </a:ext>
            </a:extLst>
          </p:cNvPr>
          <p:cNvPicPr>
            <a:picLocks noChangeAspect="1"/>
          </p:cNvPicPr>
          <p:nvPr/>
        </p:nvPicPr>
        <p:blipFill>
          <a:blip r:embed="rId3"/>
          <a:stretch>
            <a:fillRect/>
          </a:stretch>
        </p:blipFill>
        <p:spPr>
          <a:xfrm>
            <a:off x="6186737" y="2523425"/>
            <a:ext cx="4755292" cy="2690093"/>
          </a:xfrm>
          <a:prstGeom prst="rect">
            <a:avLst/>
          </a:prstGeom>
        </p:spPr>
      </p:pic>
    </p:spTree>
    <p:extLst>
      <p:ext uri="{BB962C8B-B14F-4D97-AF65-F5344CB8AC3E}">
        <p14:creationId xmlns:p14="http://schemas.microsoft.com/office/powerpoint/2010/main" val="30589471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EAEC253-02CB-A81D-105A-31B60380A54B}"/>
              </a:ext>
            </a:extLst>
          </p:cNvPr>
          <p:cNvPicPr>
            <a:picLocks noChangeAspect="1"/>
          </p:cNvPicPr>
          <p:nvPr/>
        </p:nvPicPr>
        <p:blipFill>
          <a:blip r:embed="rId2"/>
          <a:stretch>
            <a:fillRect/>
          </a:stretch>
        </p:blipFill>
        <p:spPr>
          <a:xfrm>
            <a:off x="6429883" y="1873442"/>
            <a:ext cx="5006774" cy="2667231"/>
          </a:xfrm>
          <a:prstGeom prst="rect">
            <a:avLst/>
          </a:prstGeom>
        </p:spPr>
      </p:pic>
      <p:pic>
        <p:nvPicPr>
          <p:cNvPr id="7" name="Picture 6">
            <a:extLst>
              <a:ext uri="{FF2B5EF4-FFF2-40B4-BE49-F238E27FC236}">
                <a16:creationId xmlns:a16="http://schemas.microsoft.com/office/drawing/2014/main" id="{D4551542-F451-39A6-532A-E3670EAE6D87}"/>
              </a:ext>
            </a:extLst>
          </p:cNvPr>
          <p:cNvPicPr>
            <a:picLocks noChangeAspect="1"/>
          </p:cNvPicPr>
          <p:nvPr/>
        </p:nvPicPr>
        <p:blipFill>
          <a:blip r:embed="rId3"/>
          <a:stretch>
            <a:fillRect/>
          </a:stretch>
        </p:blipFill>
        <p:spPr>
          <a:xfrm>
            <a:off x="1119709" y="798973"/>
            <a:ext cx="4976291" cy="2659610"/>
          </a:xfrm>
          <a:prstGeom prst="rect">
            <a:avLst/>
          </a:prstGeom>
        </p:spPr>
      </p:pic>
      <p:pic>
        <p:nvPicPr>
          <p:cNvPr id="10" name="Picture 9">
            <a:extLst>
              <a:ext uri="{FF2B5EF4-FFF2-40B4-BE49-F238E27FC236}">
                <a16:creationId xmlns:a16="http://schemas.microsoft.com/office/drawing/2014/main" id="{96073650-E933-B268-6F52-BB5876CF26C7}"/>
              </a:ext>
            </a:extLst>
          </p:cNvPr>
          <p:cNvPicPr>
            <a:picLocks noChangeAspect="1"/>
          </p:cNvPicPr>
          <p:nvPr/>
        </p:nvPicPr>
        <p:blipFill>
          <a:blip r:embed="rId4"/>
          <a:stretch>
            <a:fillRect/>
          </a:stretch>
        </p:blipFill>
        <p:spPr>
          <a:xfrm>
            <a:off x="1120219" y="3458583"/>
            <a:ext cx="4975781" cy="2462823"/>
          </a:xfrm>
          <a:prstGeom prst="rect">
            <a:avLst/>
          </a:prstGeom>
        </p:spPr>
      </p:pic>
    </p:spTree>
    <p:extLst>
      <p:ext uri="{BB962C8B-B14F-4D97-AF65-F5344CB8AC3E}">
        <p14:creationId xmlns:p14="http://schemas.microsoft.com/office/powerpoint/2010/main" val="13683500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0F53C07-DFE5-FCC3-6720-FB83CD132813}"/>
              </a:ext>
            </a:extLst>
          </p:cNvPr>
          <p:cNvPicPr>
            <a:picLocks noChangeAspect="1"/>
          </p:cNvPicPr>
          <p:nvPr/>
        </p:nvPicPr>
        <p:blipFill>
          <a:blip r:embed="rId2"/>
          <a:stretch>
            <a:fillRect/>
          </a:stretch>
        </p:blipFill>
        <p:spPr>
          <a:xfrm>
            <a:off x="2933426" y="239161"/>
            <a:ext cx="6325148" cy="1623201"/>
          </a:xfrm>
          <a:prstGeom prst="rect">
            <a:avLst/>
          </a:prstGeom>
        </p:spPr>
      </p:pic>
      <p:pic>
        <p:nvPicPr>
          <p:cNvPr id="6" name="Picture 5">
            <a:extLst>
              <a:ext uri="{FF2B5EF4-FFF2-40B4-BE49-F238E27FC236}">
                <a16:creationId xmlns:a16="http://schemas.microsoft.com/office/drawing/2014/main" id="{80809E8B-D7B1-DB3B-FF6B-282E1C3F1047}"/>
              </a:ext>
            </a:extLst>
          </p:cNvPr>
          <p:cNvPicPr>
            <a:picLocks noChangeAspect="1"/>
          </p:cNvPicPr>
          <p:nvPr/>
        </p:nvPicPr>
        <p:blipFill>
          <a:blip r:embed="rId3"/>
          <a:stretch>
            <a:fillRect/>
          </a:stretch>
        </p:blipFill>
        <p:spPr>
          <a:xfrm>
            <a:off x="2933426" y="1862362"/>
            <a:ext cx="6325148" cy="3667402"/>
          </a:xfrm>
          <a:prstGeom prst="rect">
            <a:avLst/>
          </a:prstGeom>
        </p:spPr>
      </p:pic>
    </p:spTree>
    <p:extLst>
      <p:ext uri="{BB962C8B-B14F-4D97-AF65-F5344CB8AC3E}">
        <p14:creationId xmlns:p14="http://schemas.microsoft.com/office/powerpoint/2010/main" val="377349410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56C0503-CD6D-359E-09EF-327EE16CE9AE}"/>
              </a:ext>
            </a:extLst>
          </p:cNvPr>
          <p:cNvPicPr>
            <a:picLocks noChangeAspect="1"/>
          </p:cNvPicPr>
          <p:nvPr/>
        </p:nvPicPr>
        <p:blipFill>
          <a:blip r:embed="rId2"/>
          <a:stretch>
            <a:fillRect/>
          </a:stretch>
        </p:blipFill>
        <p:spPr>
          <a:xfrm>
            <a:off x="2955340" y="482986"/>
            <a:ext cx="6281320" cy="5022015"/>
          </a:xfrm>
          <a:prstGeom prst="rect">
            <a:avLst/>
          </a:prstGeom>
        </p:spPr>
      </p:pic>
    </p:spTree>
    <p:extLst>
      <p:ext uri="{BB962C8B-B14F-4D97-AF65-F5344CB8AC3E}">
        <p14:creationId xmlns:p14="http://schemas.microsoft.com/office/powerpoint/2010/main" val="30924756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C7ABE59-3067-F0CC-16CD-D2AD553AC854}"/>
              </a:ext>
            </a:extLst>
          </p:cNvPr>
          <p:cNvPicPr>
            <a:picLocks noChangeAspect="1"/>
          </p:cNvPicPr>
          <p:nvPr/>
        </p:nvPicPr>
        <p:blipFill>
          <a:blip r:embed="rId2"/>
          <a:stretch>
            <a:fillRect/>
          </a:stretch>
        </p:blipFill>
        <p:spPr>
          <a:xfrm>
            <a:off x="1351802" y="798973"/>
            <a:ext cx="4585554" cy="3453431"/>
          </a:xfrm>
          <a:prstGeom prst="rect">
            <a:avLst/>
          </a:prstGeom>
        </p:spPr>
      </p:pic>
      <p:pic>
        <p:nvPicPr>
          <p:cNvPr id="10" name="Picture 9">
            <a:extLst>
              <a:ext uri="{FF2B5EF4-FFF2-40B4-BE49-F238E27FC236}">
                <a16:creationId xmlns:a16="http://schemas.microsoft.com/office/drawing/2014/main" id="{CF9334DF-0B10-8108-907C-3F65C797F5BA}"/>
              </a:ext>
            </a:extLst>
          </p:cNvPr>
          <p:cNvPicPr>
            <a:picLocks noChangeAspect="1"/>
          </p:cNvPicPr>
          <p:nvPr/>
        </p:nvPicPr>
        <p:blipFill>
          <a:blip r:embed="rId3"/>
          <a:stretch>
            <a:fillRect/>
          </a:stretch>
        </p:blipFill>
        <p:spPr>
          <a:xfrm>
            <a:off x="6254645" y="2488084"/>
            <a:ext cx="4585553" cy="3284505"/>
          </a:xfrm>
          <a:prstGeom prst="rect">
            <a:avLst/>
          </a:prstGeom>
        </p:spPr>
      </p:pic>
    </p:spTree>
    <p:extLst>
      <p:ext uri="{BB962C8B-B14F-4D97-AF65-F5344CB8AC3E}">
        <p14:creationId xmlns:p14="http://schemas.microsoft.com/office/powerpoint/2010/main" val="7688982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E8954-9BCB-7FD9-A210-38DC54382D45}"/>
              </a:ext>
            </a:extLst>
          </p:cNvPr>
          <p:cNvSpPr>
            <a:spLocks noGrp="1"/>
          </p:cNvSpPr>
          <p:nvPr>
            <p:ph type="title"/>
          </p:nvPr>
        </p:nvSpPr>
        <p:spPr>
          <a:xfrm>
            <a:off x="885567" y="465227"/>
            <a:ext cx="10622639" cy="5257800"/>
          </a:xfrm>
        </p:spPr>
        <p:txBody>
          <a:bodyPr/>
          <a:lstStyle/>
          <a:p>
            <a:pPr algn="ctr"/>
            <a:r>
              <a:rPr lang="en-US" dirty="0"/>
              <a:t>Final Procedure:</a:t>
            </a:r>
            <a:br>
              <a:rPr lang="en-US" dirty="0"/>
            </a:br>
            <a:br>
              <a:rPr lang="en-US" dirty="0"/>
            </a:br>
            <a:br>
              <a:rPr lang="en-US" dirty="0"/>
            </a:br>
            <a:r>
              <a:rPr lang="en-US" dirty="0"/>
              <a:t>1. Saving the model</a:t>
            </a:r>
            <a:br>
              <a:rPr lang="en-US" dirty="0"/>
            </a:br>
            <a:br>
              <a:rPr lang="en-US" dirty="0"/>
            </a:br>
            <a:br>
              <a:rPr lang="en-US" dirty="0"/>
            </a:br>
            <a:br>
              <a:rPr lang="en-US" dirty="0"/>
            </a:br>
            <a:br>
              <a:rPr lang="en-US" dirty="0"/>
            </a:br>
            <a:br>
              <a:rPr lang="en-US" dirty="0"/>
            </a:br>
            <a:br>
              <a:rPr lang="en-US" b="1" i="0" dirty="0">
                <a:effectLst/>
                <a:latin typeface="-apple-system"/>
              </a:rPr>
            </a:br>
            <a:br>
              <a:rPr lang="en-US" b="1" i="0" dirty="0">
                <a:effectLst/>
                <a:latin typeface="-apple-system"/>
              </a:rPr>
            </a:br>
            <a:endParaRPr lang="en-US" dirty="0"/>
          </a:p>
        </p:txBody>
      </p:sp>
      <p:sp>
        <p:nvSpPr>
          <p:cNvPr id="4" name="Title 1">
            <a:extLst>
              <a:ext uri="{FF2B5EF4-FFF2-40B4-BE49-F238E27FC236}">
                <a16:creationId xmlns:a16="http://schemas.microsoft.com/office/drawing/2014/main" id="{E962DDE9-8482-CD19-2816-5062D2FB1C6A}"/>
              </a:ext>
            </a:extLst>
          </p:cNvPr>
          <p:cNvSpPr txBox="1">
            <a:spLocks/>
          </p:cNvSpPr>
          <p:nvPr/>
        </p:nvSpPr>
        <p:spPr>
          <a:xfrm>
            <a:off x="3738282" y="309283"/>
            <a:ext cx="7664286" cy="6051176"/>
          </a:xfrm>
          <a:prstGeom prst="rect">
            <a:avLst/>
          </a:prstGeom>
        </p:spPr>
        <p:txBody>
          <a:bodyPr vert="horz" lIns="0" tIns="0" rIns="0" bIns="0" rtlCol="0" anchor="t">
            <a:noAutofit/>
          </a:bodyPr>
          <a:lstStyle>
            <a:lvl1pPr algn="l" defTabSz="914400" rtl="0" eaLnBrk="1" latinLnBrk="0" hangingPunct="1">
              <a:lnSpc>
                <a:spcPct val="100000"/>
              </a:lnSpc>
              <a:spcBef>
                <a:spcPct val="0"/>
              </a:spcBef>
              <a:buNone/>
              <a:defRPr sz="3300" b="1" kern="1200" cap="all" baseline="0">
                <a:solidFill>
                  <a:schemeClr val="accent6"/>
                </a:solidFill>
                <a:latin typeface="Arial" panose="020B0604020202020204" pitchFamily="34" charset="0"/>
                <a:ea typeface="+mj-ea"/>
                <a:cs typeface="Arial" panose="020B0604020202020204" pitchFamily="34" charset="0"/>
              </a:defRPr>
            </a:lvl1pPr>
          </a:lstStyle>
          <a:p>
            <a:br>
              <a:rPr lang="en-US" dirty="0"/>
            </a:br>
            <a:br>
              <a:rPr lang="en-US" dirty="0"/>
            </a:br>
            <a:br>
              <a:rPr lang="en-US" dirty="0"/>
            </a:br>
            <a:endParaRPr lang="en-US" dirty="0"/>
          </a:p>
          <a:p>
            <a:br>
              <a:rPr lang="en-US" dirty="0"/>
            </a:br>
            <a:br>
              <a:rPr lang="en-US" dirty="0"/>
            </a:br>
            <a:br>
              <a:rPr lang="en-US" dirty="0"/>
            </a:br>
            <a:br>
              <a:rPr lang="en-US" dirty="0"/>
            </a:br>
            <a:br>
              <a:rPr lang="en-US" dirty="0">
                <a:latin typeface="-apple-system"/>
              </a:rPr>
            </a:br>
            <a:br>
              <a:rPr lang="en-US" dirty="0">
                <a:latin typeface="-apple-system"/>
              </a:rPr>
            </a:br>
            <a:endParaRPr lang="en-US" dirty="0"/>
          </a:p>
        </p:txBody>
      </p:sp>
      <p:pic>
        <p:nvPicPr>
          <p:cNvPr id="5" name="Picture 4">
            <a:extLst>
              <a:ext uri="{FF2B5EF4-FFF2-40B4-BE49-F238E27FC236}">
                <a16:creationId xmlns:a16="http://schemas.microsoft.com/office/drawing/2014/main" id="{6C133137-483E-4701-3AD3-B6AD3B754188}"/>
              </a:ext>
            </a:extLst>
          </p:cNvPr>
          <p:cNvPicPr>
            <a:picLocks noChangeAspect="1"/>
          </p:cNvPicPr>
          <p:nvPr/>
        </p:nvPicPr>
        <p:blipFill>
          <a:blip r:embed="rId2"/>
          <a:stretch>
            <a:fillRect/>
          </a:stretch>
        </p:blipFill>
        <p:spPr>
          <a:xfrm>
            <a:off x="3132224" y="2788242"/>
            <a:ext cx="6129327" cy="2169001"/>
          </a:xfrm>
          <a:prstGeom prst="rect">
            <a:avLst/>
          </a:prstGeom>
        </p:spPr>
      </p:pic>
    </p:spTree>
    <p:extLst>
      <p:ext uri="{BB962C8B-B14F-4D97-AF65-F5344CB8AC3E}">
        <p14:creationId xmlns:p14="http://schemas.microsoft.com/office/powerpoint/2010/main" val="6856810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E8954-9BCB-7FD9-A210-38DC54382D45}"/>
              </a:ext>
            </a:extLst>
          </p:cNvPr>
          <p:cNvSpPr>
            <a:spLocks noGrp="1"/>
          </p:cNvSpPr>
          <p:nvPr>
            <p:ph type="title"/>
          </p:nvPr>
        </p:nvSpPr>
        <p:spPr>
          <a:xfrm>
            <a:off x="779929" y="349624"/>
            <a:ext cx="10622639" cy="6051176"/>
          </a:xfrm>
        </p:spPr>
        <p:txBody>
          <a:bodyPr/>
          <a:lstStyle/>
          <a:p>
            <a:pPr algn="ctr"/>
            <a:br>
              <a:rPr lang="en-US" dirty="0"/>
            </a:br>
            <a:r>
              <a:rPr lang="en-US" dirty="0"/>
              <a:t>2. Comparing Actual and Prediction</a:t>
            </a:r>
            <a:br>
              <a:rPr lang="en-US" dirty="0"/>
            </a:br>
            <a:br>
              <a:rPr lang="en-US" dirty="0"/>
            </a:br>
            <a:br>
              <a:rPr lang="en-US" dirty="0"/>
            </a:br>
            <a:br>
              <a:rPr lang="en-US" dirty="0"/>
            </a:br>
            <a:br>
              <a:rPr lang="en-US" b="1" i="0" dirty="0">
                <a:effectLst/>
                <a:latin typeface="-apple-system"/>
              </a:rPr>
            </a:br>
            <a:br>
              <a:rPr lang="en-US" b="1" i="0" dirty="0">
                <a:effectLst/>
                <a:latin typeface="-apple-system"/>
              </a:rPr>
            </a:br>
            <a:endParaRPr lang="en-US" dirty="0"/>
          </a:p>
        </p:txBody>
      </p:sp>
      <p:sp>
        <p:nvSpPr>
          <p:cNvPr id="4" name="Title 1">
            <a:extLst>
              <a:ext uri="{FF2B5EF4-FFF2-40B4-BE49-F238E27FC236}">
                <a16:creationId xmlns:a16="http://schemas.microsoft.com/office/drawing/2014/main" id="{E962DDE9-8482-CD19-2816-5062D2FB1C6A}"/>
              </a:ext>
            </a:extLst>
          </p:cNvPr>
          <p:cNvSpPr txBox="1">
            <a:spLocks/>
          </p:cNvSpPr>
          <p:nvPr/>
        </p:nvSpPr>
        <p:spPr>
          <a:xfrm>
            <a:off x="779929" y="309283"/>
            <a:ext cx="10622639" cy="6051176"/>
          </a:xfrm>
          <a:prstGeom prst="rect">
            <a:avLst/>
          </a:prstGeom>
        </p:spPr>
        <p:txBody>
          <a:bodyPr vert="horz" lIns="0" tIns="0" rIns="0" bIns="0" rtlCol="0" anchor="t">
            <a:noAutofit/>
          </a:bodyPr>
          <a:lstStyle>
            <a:lvl1pPr algn="l" defTabSz="914400" rtl="0" eaLnBrk="1" latinLnBrk="0" hangingPunct="1">
              <a:lnSpc>
                <a:spcPct val="100000"/>
              </a:lnSpc>
              <a:spcBef>
                <a:spcPct val="0"/>
              </a:spcBef>
              <a:buNone/>
              <a:defRPr sz="3300" b="1" kern="1200" cap="all" baseline="0">
                <a:solidFill>
                  <a:schemeClr val="accent6"/>
                </a:solidFill>
                <a:latin typeface="Arial" panose="020B0604020202020204" pitchFamily="34" charset="0"/>
                <a:ea typeface="+mj-ea"/>
                <a:cs typeface="Arial" panose="020B0604020202020204" pitchFamily="34" charset="0"/>
              </a:defRPr>
            </a:lvl1pPr>
          </a:lstStyle>
          <a:p>
            <a:br>
              <a:rPr lang="en-US" dirty="0">
                <a:latin typeface="-apple-system"/>
              </a:rPr>
            </a:br>
            <a:endParaRPr lang="en-US" dirty="0"/>
          </a:p>
        </p:txBody>
      </p:sp>
      <p:pic>
        <p:nvPicPr>
          <p:cNvPr id="5" name="Picture 4">
            <a:extLst>
              <a:ext uri="{FF2B5EF4-FFF2-40B4-BE49-F238E27FC236}">
                <a16:creationId xmlns:a16="http://schemas.microsoft.com/office/drawing/2014/main" id="{B665D6C3-5C79-BD97-66C2-E4703B6722CF}"/>
              </a:ext>
            </a:extLst>
          </p:cNvPr>
          <p:cNvPicPr>
            <a:picLocks noChangeAspect="1"/>
          </p:cNvPicPr>
          <p:nvPr/>
        </p:nvPicPr>
        <p:blipFill>
          <a:blip r:embed="rId2"/>
          <a:stretch>
            <a:fillRect/>
          </a:stretch>
        </p:blipFill>
        <p:spPr>
          <a:xfrm>
            <a:off x="2330408" y="1737802"/>
            <a:ext cx="7521679" cy="3704209"/>
          </a:xfrm>
          <a:prstGeom prst="rect">
            <a:avLst/>
          </a:prstGeom>
        </p:spPr>
      </p:pic>
    </p:spTree>
    <p:extLst>
      <p:ext uri="{BB962C8B-B14F-4D97-AF65-F5344CB8AC3E}">
        <p14:creationId xmlns:p14="http://schemas.microsoft.com/office/powerpoint/2010/main" val="15159658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940BC6-9DA0-FB4D-8879-DC8B3958C07C}"/>
              </a:ext>
            </a:extLst>
          </p:cNvPr>
          <p:cNvSpPr>
            <a:spLocks noGrp="1"/>
          </p:cNvSpPr>
          <p:nvPr>
            <p:ph type="title"/>
          </p:nvPr>
        </p:nvSpPr>
        <p:spPr>
          <a:xfrm>
            <a:off x="758952" y="731520"/>
            <a:ext cx="10671048" cy="768096"/>
          </a:xfrm>
        </p:spPr>
        <p:txBody>
          <a:bodyPr/>
          <a:lstStyle/>
          <a:p>
            <a:pPr algn="ctr"/>
            <a:r>
              <a:rPr lang="en-US" dirty="0"/>
              <a:t>Introduction</a:t>
            </a:r>
          </a:p>
        </p:txBody>
      </p:sp>
      <p:sp>
        <p:nvSpPr>
          <p:cNvPr id="5" name="TextBox 4">
            <a:extLst>
              <a:ext uri="{FF2B5EF4-FFF2-40B4-BE49-F238E27FC236}">
                <a16:creationId xmlns:a16="http://schemas.microsoft.com/office/drawing/2014/main" id="{F929DD8E-766C-14EF-5680-56C9C94455F1}"/>
              </a:ext>
            </a:extLst>
          </p:cNvPr>
          <p:cNvSpPr txBox="1"/>
          <p:nvPr/>
        </p:nvSpPr>
        <p:spPr>
          <a:xfrm>
            <a:off x="720482" y="1608493"/>
            <a:ext cx="10504303" cy="2844818"/>
          </a:xfrm>
          <a:prstGeom prst="rect">
            <a:avLst/>
          </a:prstGeom>
          <a:noFill/>
        </p:spPr>
        <p:txBody>
          <a:bodyPr wrap="square" rtlCol="0">
            <a:spAutoFit/>
          </a:bodyPr>
          <a:lstStyle/>
          <a:p>
            <a:pPr marL="457200" algn="just">
              <a:lnSpc>
                <a:spcPct val="107000"/>
              </a:lnSpc>
              <a:spcAft>
                <a:spcPts val="800"/>
              </a:spcAft>
            </a:pPr>
            <a:endParaRPr lang="en-US" dirty="0">
              <a:solidFill>
                <a:srgbClr val="000000"/>
              </a:solidFill>
              <a:latin typeface="Calibri" panose="020F0502020204030204" pitchFamily="34" charset="0"/>
              <a:ea typeface="Calibri" panose="020F0502020204030204" pitchFamily="34" charset="0"/>
              <a:cs typeface="Calibri" panose="020F0502020204030204" pitchFamily="34" charset="0"/>
            </a:endParaRPr>
          </a:p>
          <a:p>
            <a:pPr marL="457200" algn="just">
              <a:lnSpc>
                <a:spcPct val="107000"/>
              </a:lnSpc>
              <a:spcAft>
                <a:spcPts val="8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Fake news's simple meaning is to incorporate information that leads people to the wrong path. Nowadays fake news spreading like water and people share this information without verifying it. This is often done to further or impose certain ideas and is often achieved with political agendas. For media outlets, the ability to attract viewers to their websites is necessary to generate online advertising revenue. So it is necessary to detect fake news.</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97962200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E8954-9BCB-7FD9-A210-38DC54382D45}"/>
              </a:ext>
            </a:extLst>
          </p:cNvPr>
          <p:cNvSpPr>
            <a:spLocks noGrp="1"/>
          </p:cNvSpPr>
          <p:nvPr>
            <p:ph type="title"/>
          </p:nvPr>
        </p:nvSpPr>
        <p:spPr>
          <a:xfrm>
            <a:off x="793376" y="506092"/>
            <a:ext cx="10622639" cy="3861655"/>
          </a:xfrm>
        </p:spPr>
        <p:txBody>
          <a:bodyPr/>
          <a:lstStyle/>
          <a:p>
            <a:pPr algn="ctr"/>
            <a:br>
              <a:rPr lang="en-US" dirty="0"/>
            </a:br>
            <a:r>
              <a:rPr lang="en-US" dirty="0"/>
              <a:t>3. </a:t>
            </a:r>
            <a:r>
              <a:rPr lang="en-US" b="1" i="0" dirty="0">
                <a:effectLst/>
                <a:latin typeface="-apple-system"/>
              </a:rPr>
              <a:t>Saving the model in CSV format</a:t>
            </a:r>
            <a:br>
              <a:rPr lang="en-US" b="1" i="0" dirty="0">
                <a:effectLst/>
                <a:latin typeface="-apple-system"/>
              </a:rPr>
            </a:br>
            <a:br>
              <a:rPr lang="en-US" b="1" i="0" dirty="0">
                <a:effectLst/>
                <a:latin typeface="-apple-system"/>
              </a:rPr>
            </a:br>
            <a:endParaRPr lang="en-US" dirty="0"/>
          </a:p>
        </p:txBody>
      </p:sp>
      <p:pic>
        <p:nvPicPr>
          <p:cNvPr id="4" name="Picture 3">
            <a:extLst>
              <a:ext uri="{FF2B5EF4-FFF2-40B4-BE49-F238E27FC236}">
                <a16:creationId xmlns:a16="http://schemas.microsoft.com/office/drawing/2014/main" id="{F20BAC5F-CC56-F6DC-7DA9-DE6535418BBA}"/>
              </a:ext>
            </a:extLst>
          </p:cNvPr>
          <p:cNvPicPr>
            <a:picLocks noChangeAspect="1"/>
          </p:cNvPicPr>
          <p:nvPr/>
        </p:nvPicPr>
        <p:blipFill>
          <a:blip r:embed="rId2"/>
          <a:stretch>
            <a:fillRect/>
          </a:stretch>
        </p:blipFill>
        <p:spPr>
          <a:xfrm>
            <a:off x="2580139" y="2024109"/>
            <a:ext cx="7049111" cy="825623"/>
          </a:xfrm>
          <a:prstGeom prst="rect">
            <a:avLst/>
          </a:prstGeom>
        </p:spPr>
      </p:pic>
    </p:spTree>
    <p:extLst>
      <p:ext uri="{BB962C8B-B14F-4D97-AF65-F5344CB8AC3E}">
        <p14:creationId xmlns:p14="http://schemas.microsoft.com/office/powerpoint/2010/main" val="8723220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3F7D2E-080D-DBDD-73C4-3C38A2B77908}"/>
              </a:ext>
            </a:extLst>
          </p:cNvPr>
          <p:cNvSpPr>
            <a:spLocks noGrp="1"/>
          </p:cNvSpPr>
          <p:nvPr>
            <p:ph type="ctrTitle"/>
          </p:nvPr>
        </p:nvSpPr>
        <p:spPr>
          <a:xfrm>
            <a:off x="3849802" y="292925"/>
            <a:ext cx="4169664" cy="861171"/>
          </a:xfrm>
        </p:spPr>
        <p:txBody>
          <a:bodyPr>
            <a:normAutofit/>
          </a:bodyPr>
          <a:lstStyle/>
          <a:p>
            <a:pPr algn="ctr"/>
            <a:r>
              <a:rPr lang="en-US" sz="3200" dirty="0"/>
              <a:t>SUMMARY </a:t>
            </a:r>
          </a:p>
        </p:txBody>
      </p:sp>
      <p:sp>
        <p:nvSpPr>
          <p:cNvPr id="3" name="Content Placeholder 2">
            <a:extLst>
              <a:ext uri="{FF2B5EF4-FFF2-40B4-BE49-F238E27FC236}">
                <a16:creationId xmlns:a16="http://schemas.microsoft.com/office/drawing/2014/main" id="{2BE8FDE3-DBA4-6A04-C75D-E56FE92EF368}"/>
              </a:ext>
            </a:extLst>
          </p:cNvPr>
          <p:cNvSpPr>
            <a:spLocks noGrp="1"/>
          </p:cNvSpPr>
          <p:nvPr>
            <p:ph type="subTitle" idx="1"/>
          </p:nvPr>
        </p:nvSpPr>
        <p:spPr>
          <a:xfrm>
            <a:off x="1638298" y="1407894"/>
            <a:ext cx="8592671" cy="2882632"/>
          </a:xfrm>
        </p:spPr>
        <p:txBody>
          <a:bodyPr>
            <a:normAutofit fontScale="92500" lnSpcReduction="20000"/>
          </a:bodyPr>
          <a:lstStyle/>
          <a:p>
            <a:pPr marL="228600" algn="just">
              <a:lnSpc>
                <a:spcPct val="107000"/>
              </a:lnSpc>
              <a:spcAft>
                <a:spcPts val="800"/>
              </a:spcAft>
            </a:pPr>
            <a:r>
              <a:rPr lang="en-US" sz="18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In this project we have detected which news are fake news and which are true news. Then we have done different text process to eliminate problem of imbalance. By doing different EDA steps we have analyzed the text. </a:t>
            </a:r>
          </a:p>
          <a:p>
            <a:pPr marL="228600" algn="just">
              <a:lnSpc>
                <a:spcPct val="107000"/>
              </a:lnSpc>
              <a:spcAft>
                <a:spcPts val="800"/>
              </a:spcAft>
            </a:pPr>
            <a:r>
              <a:rPr lang="en-US" sz="18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We have checked frequently occurring words in our data as well as rarely occurring words. After all these steps we have built function to train and test different algorithms and using various evaluation metrics we have selected Linear-SVC for our final model. </a:t>
            </a:r>
          </a:p>
          <a:p>
            <a:pPr marL="228600" algn="just">
              <a:lnSpc>
                <a:spcPct val="107000"/>
              </a:lnSpc>
              <a:spcAft>
                <a:spcPts val="800"/>
              </a:spcAft>
            </a:pPr>
            <a:r>
              <a:rPr lang="en-US" sz="18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Finally, by doing hyperparameter tuning we got optimum parameters for our final model. And finally, we got improved accuracy score for our final model.</a:t>
            </a:r>
            <a:endParaRPr lang="en-IN"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endParaRPr lang="en-US" sz="1800" dirty="0">
              <a:latin typeface="Georgia" panose="02040502050405020303" pitchFamily="18" charset="0"/>
            </a:endParaRPr>
          </a:p>
        </p:txBody>
      </p:sp>
    </p:spTree>
    <p:extLst>
      <p:ext uri="{BB962C8B-B14F-4D97-AF65-F5344CB8AC3E}">
        <p14:creationId xmlns:p14="http://schemas.microsoft.com/office/powerpoint/2010/main" val="243911136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276355F-A230-CDF4-21D5-944BB94E76C9}"/>
              </a:ext>
            </a:extLst>
          </p:cNvPr>
          <p:cNvPicPr>
            <a:picLocks noChangeAspect="1"/>
          </p:cNvPicPr>
          <p:nvPr/>
        </p:nvPicPr>
        <p:blipFill>
          <a:blip r:embed="rId2"/>
          <a:stretch>
            <a:fillRect/>
          </a:stretch>
        </p:blipFill>
        <p:spPr>
          <a:xfrm>
            <a:off x="3449980" y="1038688"/>
            <a:ext cx="5543099" cy="2299316"/>
          </a:xfrm>
          <a:prstGeom prst="rect">
            <a:avLst/>
          </a:prstGeom>
        </p:spPr>
      </p:pic>
    </p:spTree>
    <p:extLst>
      <p:ext uri="{BB962C8B-B14F-4D97-AF65-F5344CB8AC3E}">
        <p14:creationId xmlns:p14="http://schemas.microsoft.com/office/powerpoint/2010/main" val="10039624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3B219B-7E3A-7E84-6386-37313F0CFB09}"/>
              </a:ext>
            </a:extLst>
          </p:cNvPr>
          <p:cNvSpPr>
            <a:spLocks noGrp="1"/>
          </p:cNvSpPr>
          <p:nvPr>
            <p:ph type="title"/>
          </p:nvPr>
        </p:nvSpPr>
        <p:spPr>
          <a:xfrm>
            <a:off x="1633817" y="823498"/>
            <a:ext cx="6703359" cy="768096"/>
          </a:xfrm>
        </p:spPr>
        <p:txBody>
          <a:bodyPr/>
          <a:lstStyle/>
          <a:p>
            <a:r>
              <a:rPr lang="en-US" b="1" i="0" dirty="0">
                <a:effectLst/>
                <a:latin typeface="Helvetica Neue"/>
              </a:rPr>
              <a:t>Business Goal</a:t>
            </a:r>
          </a:p>
        </p:txBody>
      </p:sp>
      <p:sp>
        <p:nvSpPr>
          <p:cNvPr id="3" name="Text Placeholder 2">
            <a:extLst>
              <a:ext uri="{FF2B5EF4-FFF2-40B4-BE49-F238E27FC236}">
                <a16:creationId xmlns:a16="http://schemas.microsoft.com/office/drawing/2014/main" id="{A2E339BF-E6D7-DD0E-AF02-6813852EE723}"/>
              </a:ext>
            </a:extLst>
          </p:cNvPr>
          <p:cNvSpPr>
            <a:spLocks noGrp="1"/>
          </p:cNvSpPr>
          <p:nvPr>
            <p:ph type="body" idx="1"/>
          </p:nvPr>
        </p:nvSpPr>
        <p:spPr>
          <a:xfrm>
            <a:off x="1243200" y="2364724"/>
            <a:ext cx="7005918" cy="4061012"/>
          </a:xfrm>
        </p:spPr>
        <p:txBody>
          <a:bodyPr/>
          <a:lstStyle/>
          <a:p>
            <a:pPr marL="457200" algn="just">
              <a:lnSpc>
                <a:spcPct val="107000"/>
              </a:lnSpc>
              <a:spcAft>
                <a:spcPts val="800"/>
              </a:spcAft>
            </a:pPr>
            <a:r>
              <a:rPr lang="en-US" sz="24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Fake news has become one of the biggest problems of our age. It has serious impact on our online as well as offline discourse. One can even go as far as saying that, to date, fake news poses a clear and present danger to western democracy and stability of the society.</a:t>
            </a:r>
          </a:p>
        </p:txBody>
      </p:sp>
    </p:spTree>
    <p:extLst>
      <p:ext uri="{BB962C8B-B14F-4D97-AF65-F5344CB8AC3E}">
        <p14:creationId xmlns:p14="http://schemas.microsoft.com/office/powerpoint/2010/main" val="29529238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3B219B-7E3A-7E84-6386-37313F0CFB09}"/>
              </a:ext>
            </a:extLst>
          </p:cNvPr>
          <p:cNvSpPr>
            <a:spLocks noGrp="1"/>
          </p:cNvSpPr>
          <p:nvPr>
            <p:ph type="title"/>
          </p:nvPr>
        </p:nvSpPr>
        <p:spPr>
          <a:xfrm>
            <a:off x="1408678" y="526587"/>
            <a:ext cx="8852736" cy="768096"/>
          </a:xfrm>
        </p:spPr>
        <p:txBody>
          <a:bodyPr/>
          <a:lstStyle/>
          <a:p>
            <a:r>
              <a:rPr lang="en-US" b="1" i="0" dirty="0">
                <a:effectLst/>
                <a:latin typeface="Helvetica Neue"/>
              </a:rPr>
              <a:t>Technical Requirements</a:t>
            </a:r>
          </a:p>
        </p:txBody>
      </p:sp>
      <p:sp>
        <p:nvSpPr>
          <p:cNvPr id="7" name="Content Placeholder 2">
            <a:extLst>
              <a:ext uri="{FF2B5EF4-FFF2-40B4-BE49-F238E27FC236}">
                <a16:creationId xmlns:a16="http://schemas.microsoft.com/office/drawing/2014/main" id="{25850638-8450-CC9F-5BE0-166469165CFA}"/>
              </a:ext>
            </a:extLst>
          </p:cNvPr>
          <p:cNvSpPr txBox="1">
            <a:spLocks/>
          </p:cNvSpPr>
          <p:nvPr/>
        </p:nvSpPr>
        <p:spPr>
          <a:xfrm>
            <a:off x="539496" y="1211311"/>
            <a:ext cx="11401492" cy="4736054"/>
          </a:xfrm>
          <a:prstGeom prst="rect">
            <a:avLst/>
          </a:prstGeom>
        </p:spPr>
        <p:txBody>
          <a:bodyPr vert="horz" lIns="0" tIns="0" rIns="0" bIns="0" rtlCol="0">
            <a:noAutofit/>
          </a:bodyPr>
          <a:lstStyle>
            <a:lvl1pPr marL="0" indent="0" algn="ctr" defTabSz="914400" rtl="0" eaLnBrk="1" latinLnBrk="0" hangingPunct="1">
              <a:lnSpc>
                <a:spcPct val="100000"/>
              </a:lnSpc>
              <a:spcBef>
                <a:spcPts val="0"/>
              </a:spcBef>
              <a:buFont typeface="Arial" panose="020B0604020202020204" pitchFamily="34" charset="0"/>
              <a:buNone/>
              <a:defRPr sz="2400" kern="1200">
                <a:solidFill>
                  <a:schemeClr val="accent6"/>
                </a:solidFill>
                <a:latin typeface="+mn-lt"/>
                <a:ea typeface="+mn-ea"/>
                <a:cs typeface="+mn-cs"/>
              </a:defRPr>
            </a:lvl1pPr>
            <a:lvl2pPr marL="457200" indent="0" algn="l" defTabSz="914400" rtl="0" eaLnBrk="1" latinLnBrk="0" hangingPunct="1">
              <a:lnSpc>
                <a:spcPct val="100000"/>
              </a:lnSpc>
              <a:spcBef>
                <a:spcPts val="36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100000"/>
              </a:lnSpc>
              <a:spcBef>
                <a:spcPts val="36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100000"/>
              </a:lnSpc>
              <a:spcBef>
                <a:spcPts val="36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100000"/>
              </a:lnSpc>
              <a:spcBef>
                <a:spcPts val="36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gn="l"/>
            <a:endParaRPr lang="en-US" sz="1800" dirty="0">
              <a:solidFill>
                <a:schemeClr val="tx1"/>
              </a:solidFill>
              <a:latin typeface="-apple-system"/>
            </a:endParaRPr>
          </a:p>
        </p:txBody>
      </p:sp>
      <p:sp>
        <p:nvSpPr>
          <p:cNvPr id="4" name="TextBox 3">
            <a:extLst>
              <a:ext uri="{FF2B5EF4-FFF2-40B4-BE49-F238E27FC236}">
                <a16:creationId xmlns:a16="http://schemas.microsoft.com/office/drawing/2014/main" id="{43BC3899-37F7-0753-88BF-AD27161ABE54}"/>
              </a:ext>
            </a:extLst>
          </p:cNvPr>
          <p:cNvSpPr txBox="1"/>
          <p:nvPr/>
        </p:nvSpPr>
        <p:spPr>
          <a:xfrm>
            <a:off x="1130987" y="1307164"/>
            <a:ext cx="9930025" cy="4247317"/>
          </a:xfrm>
          <a:prstGeom prst="rect">
            <a:avLst/>
          </a:prstGeom>
          <a:noFill/>
        </p:spPr>
        <p:txBody>
          <a:bodyPr wrap="square">
            <a:spAutoFit/>
          </a:bodyPr>
          <a:lstStyle/>
          <a:p>
            <a:pPr algn="just"/>
            <a:endParaRPr lang="en-US" b="0" i="0" dirty="0">
              <a:effectLst/>
              <a:latin typeface="-apple-system"/>
            </a:endParaRPr>
          </a:p>
          <a:p>
            <a:pPr algn="just"/>
            <a:r>
              <a:rPr lang="en-US" b="0" i="0" dirty="0">
                <a:effectLst/>
                <a:latin typeface="-apple-system"/>
              </a:rPr>
              <a:t>We need to build a machine learning model. But before model building do all data preprocessing steps involving NLP. Try different models with different hyper parameters and select the best model.</a:t>
            </a:r>
          </a:p>
          <a:p>
            <a:pPr algn="just"/>
            <a:endParaRPr lang="en-US" dirty="0">
              <a:latin typeface="-apple-system"/>
            </a:endParaRPr>
          </a:p>
          <a:p>
            <a:pPr algn="just"/>
            <a:r>
              <a:rPr lang="en-US" b="0" i="0" dirty="0">
                <a:effectLst/>
                <a:latin typeface="-apple-system"/>
              </a:rPr>
              <a:t>There are two datasets one for fake news and one for true news. In true news, there is 21417 news, and in fake news, there is 23481 news. We have to insert one label column zero for fake news and one for true news. We have to combine both datasets using pandas built-in function.</a:t>
            </a:r>
          </a:p>
          <a:p>
            <a:pPr algn="just"/>
            <a:endParaRPr lang="en-US" b="0" i="0" dirty="0">
              <a:effectLst/>
              <a:latin typeface="-apple-system"/>
            </a:endParaRPr>
          </a:p>
          <a:p>
            <a:pPr algn="just"/>
            <a:r>
              <a:rPr lang="en-US" b="0" i="0" dirty="0">
                <a:effectLst/>
                <a:latin typeface="-apple-system"/>
              </a:rPr>
              <a:t>Follow the complete life cycle of data science. Include all the steps like:</a:t>
            </a:r>
          </a:p>
          <a:p>
            <a:pPr algn="just"/>
            <a:r>
              <a:rPr lang="en-US" b="0" i="0" dirty="0">
                <a:effectLst/>
                <a:latin typeface="-apple-system"/>
              </a:rPr>
              <a:t>    1. Data Cleaning</a:t>
            </a:r>
          </a:p>
          <a:p>
            <a:pPr algn="just"/>
            <a:r>
              <a:rPr lang="en-US" b="0" i="0" dirty="0">
                <a:effectLst/>
                <a:latin typeface="-apple-system"/>
              </a:rPr>
              <a:t>    2. Exploratory Data Analysis</a:t>
            </a:r>
          </a:p>
          <a:p>
            <a:pPr algn="just"/>
            <a:r>
              <a:rPr lang="en-US" b="0" i="0" dirty="0">
                <a:effectLst/>
                <a:latin typeface="-apple-system"/>
              </a:rPr>
              <a:t>    3. Data Preprocessing</a:t>
            </a:r>
          </a:p>
          <a:p>
            <a:pPr algn="just"/>
            <a:r>
              <a:rPr lang="en-US" b="0" i="0" dirty="0">
                <a:effectLst/>
                <a:latin typeface="-apple-system"/>
              </a:rPr>
              <a:t>    4. Model Building</a:t>
            </a:r>
          </a:p>
          <a:p>
            <a:pPr algn="just"/>
            <a:r>
              <a:rPr lang="en-US" b="0" i="0" dirty="0">
                <a:effectLst/>
                <a:latin typeface="-apple-system"/>
              </a:rPr>
              <a:t>    5. Model Evaluation</a:t>
            </a:r>
          </a:p>
          <a:p>
            <a:pPr algn="just"/>
            <a:r>
              <a:rPr lang="en-US" b="0" i="0" dirty="0">
                <a:effectLst/>
                <a:latin typeface="-apple-system"/>
              </a:rPr>
              <a:t>    6. Selecting the best mode</a:t>
            </a:r>
          </a:p>
        </p:txBody>
      </p:sp>
    </p:spTree>
    <p:extLst>
      <p:ext uri="{BB962C8B-B14F-4D97-AF65-F5344CB8AC3E}">
        <p14:creationId xmlns:p14="http://schemas.microsoft.com/office/powerpoint/2010/main" val="28524822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125542-D540-B766-0FA1-10DE2ED0495C}"/>
              </a:ext>
            </a:extLst>
          </p:cNvPr>
          <p:cNvSpPr>
            <a:spLocks noGrp="1"/>
          </p:cNvSpPr>
          <p:nvPr>
            <p:ph type="title"/>
          </p:nvPr>
        </p:nvSpPr>
        <p:spPr>
          <a:xfrm>
            <a:off x="758952" y="491956"/>
            <a:ext cx="10671048" cy="881286"/>
          </a:xfrm>
        </p:spPr>
        <p:txBody>
          <a:bodyPr/>
          <a:lstStyle/>
          <a:p>
            <a:r>
              <a:rPr lang="en-IN" dirty="0"/>
              <a:t>Exploratory Data Analysis (EDA)</a:t>
            </a:r>
            <a:endParaRPr lang="en-US" sz="4400" b="1" dirty="0">
              <a:solidFill>
                <a:schemeClr val="accent6"/>
              </a:solidFill>
              <a:latin typeface="Arial Black" panose="020B0604020202020204" pitchFamily="34" charset="0"/>
              <a:cs typeface="Arial Black" panose="020B0604020202020204" pitchFamily="34" charset="0"/>
            </a:endParaRPr>
          </a:p>
        </p:txBody>
      </p:sp>
      <p:sp>
        <p:nvSpPr>
          <p:cNvPr id="4" name="Content Placeholder 3">
            <a:extLst>
              <a:ext uri="{FF2B5EF4-FFF2-40B4-BE49-F238E27FC236}">
                <a16:creationId xmlns:a16="http://schemas.microsoft.com/office/drawing/2014/main" id="{1EC7E61B-B4C2-FF13-01E9-3390F16A7372}"/>
              </a:ext>
            </a:extLst>
          </p:cNvPr>
          <p:cNvSpPr>
            <a:spLocks noGrp="1"/>
          </p:cNvSpPr>
          <p:nvPr>
            <p:ph sz="half" idx="1"/>
          </p:nvPr>
        </p:nvSpPr>
        <p:spPr>
          <a:xfrm>
            <a:off x="576072" y="1928935"/>
            <a:ext cx="11036808" cy="3996466"/>
          </a:xfrm>
        </p:spPr>
        <p:txBody>
          <a:bodyPr/>
          <a:lstStyle/>
          <a:p>
            <a:r>
              <a:rPr lang="en-US" b="1" i="0" dirty="0">
                <a:solidFill>
                  <a:srgbClr val="000000"/>
                </a:solidFill>
                <a:effectLst/>
                <a:latin typeface="Helvetica Neue"/>
              </a:rPr>
              <a:t>Checked Top 5 rows of dataset</a:t>
            </a:r>
          </a:p>
          <a:p>
            <a:r>
              <a:rPr lang="en-US" b="1" dirty="0">
                <a:solidFill>
                  <a:srgbClr val="000000"/>
                </a:solidFill>
                <a:latin typeface="Helvetica Neue"/>
              </a:rPr>
              <a:t>Checked </a:t>
            </a:r>
            <a:r>
              <a:rPr lang="en-US" b="1" i="0" dirty="0">
                <a:solidFill>
                  <a:srgbClr val="000000"/>
                </a:solidFill>
                <a:effectLst/>
                <a:latin typeface="Helvetica Neue"/>
              </a:rPr>
              <a:t>Total Numbers of Rows and Column</a:t>
            </a:r>
          </a:p>
          <a:p>
            <a:r>
              <a:rPr lang="en-US" b="1" i="0" dirty="0">
                <a:solidFill>
                  <a:srgbClr val="000000"/>
                </a:solidFill>
                <a:effectLst/>
                <a:latin typeface="Helvetica Neue"/>
              </a:rPr>
              <a:t>Checked</a:t>
            </a:r>
            <a:r>
              <a:rPr lang="en-IN" b="1" i="0" dirty="0">
                <a:solidFill>
                  <a:srgbClr val="000000"/>
                </a:solidFill>
                <a:effectLst/>
                <a:latin typeface="Helvetica Neue"/>
              </a:rPr>
              <a:t> All Column Name </a:t>
            </a:r>
          </a:p>
          <a:p>
            <a:r>
              <a:rPr lang="en-US" b="1" i="0" dirty="0">
                <a:solidFill>
                  <a:srgbClr val="000000"/>
                </a:solidFill>
                <a:effectLst/>
                <a:latin typeface="Helvetica Neue"/>
              </a:rPr>
              <a:t>Checked Data Type of All Data </a:t>
            </a:r>
          </a:p>
          <a:p>
            <a:r>
              <a:rPr lang="en-US" b="1" i="0" dirty="0">
                <a:solidFill>
                  <a:srgbClr val="000000"/>
                </a:solidFill>
                <a:effectLst/>
                <a:latin typeface="Helvetica Neue"/>
              </a:rPr>
              <a:t>Checked</a:t>
            </a:r>
            <a:r>
              <a:rPr lang="en-IN" b="1" i="0" dirty="0">
                <a:solidFill>
                  <a:srgbClr val="000000"/>
                </a:solidFill>
                <a:effectLst/>
                <a:latin typeface="Helvetica Neue"/>
              </a:rPr>
              <a:t> for Null Values</a:t>
            </a:r>
            <a:r>
              <a:rPr lang="en-US" b="1" i="0" dirty="0">
                <a:solidFill>
                  <a:srgbClr val="000000"/>
                </a:solidFill>
                <a:effectLst/>
                <a:latin typeface="Helvetica Neue"/>
              </a:rPr>
              <a:t> of both dataset</a:t>
            </a:r>
          </a:p>
          <a:p>
            <a:r>
              <a:rPr lang="en-IN" b="1" i="0" dirty="0">
                <a:solidFill>
                  <a:srgbClr val="000000"/>
                </a:solidFill>
                <a:effectLst/>
                <a:latin typeface="Helvetica Neue"/>
              </a:rPr>
              <a:t>Added one more feature to distinguish between fake and true news by labelling</a:t>
            </a:r>
          </a:p>
          <a:p>
            <a:r>
              <a:rPr lang="en-IN" b="1" dirty="0">
                <a:solidFill>
                  <a:srgbClr val="000000"/>
                </a:solidFill>
                <a:latin typeface="Helvetica Neue"/>
              </a:rPr>
              <a:t>Merged both dataset</a:t>
            </a:r>
          </a:p>
          <a:p>
            <a:r>
              <a:rPr lang="en-US" b="1" dirty="0">
                <a:solidFill>
                  <a:srgbClr val="000000"/>
                </a:solidFill>
                <a:latin typeface="Helvetica Neue"/>
              </a:rPr>
              <a:t>Dropped irrelevant features</a:t>
            </a:r>
            <a:endParaRPr lang="en-IN" b="1" i="0" dirty="0">
              <a:solidFill>
                <a:srgbClr val="000000"/>
              </a:solidFill>
              <a:effectLst/>
              <a:latin typeface="Helvetica Neue"/>
            </a:endParaRPr>
          </a:p>
          <a:p>
            <a:r>
              <a:rPr lang="en-IN" b="1" i="0" dirty="0">
                <a:solidFill>
                  <a:srgbClr val="000000"/>
                </a:solidFill>
                <a:effectLst/>
                <a:latin typeface="Helvetica Neue"/>
              </a:rPr>
              <a:t>Checked Information about Data</a:t>
            </a:r>
            <a:r>
              <a:rPr lang="en-US" b="1" i="0" dirty="0">
                <a:solidFill>
                  <a:srgbClr val="000000"/>
                </a:solidFill>
                <a:effectLst/>
                <a:latin typeface="Helvetica Neue"/>
              </a:rPr>
              <a:t> </a:t>
            </a:r>
          </a:p>
        </p:txBody>
      </p:sp>
    </p:spTree>
    <p:extLst>
      <p:ext uri="{BB962C8B-B14F-4D97-AF65-F5344CB8AC3E}">
        <p14:creationId xmlns:p14="http://schemas.microsoft.com/office/powerpoint/2010/main" val="29038414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4B311B-3177-0658-3585-6639F26A9BF6}"/>
              </a:ext>
            </a:extLst>
          </p:cNvPr>
          <p:cNvSpPr>
            <a:spLocks noGrp="1"/>
          </p:cNvSpPr>
          <p:nvPr>
            <p:ph type="title"/>
          </p:nvPr>
        </p:nvSpPr>
        <p:spPr>
          <a:xfrm>
            <a:off x="758952" y="557304"/>
            <a:ext cx="10671048" cy="1674907"/>
          </a:xfrm>
        </p:spPr>
        <p:txBody>
          <a:bodyPr/>
          <a:lstStyle/>
          <a:p>
            <a:r>
              <a:rPr lang="en-IN" dirty="0"/>
              <a:t>Data Description of Data-set</a:t>
            </a:r>
            <a:endParaRPr lang="en-US" sz="4400" b="1" dirty="0">
              <a:solidFill>
                <a:schemeClr val="accent6"/>
              </a:solidFill>
              <a:latin typeface="Arial Black" panose="020B0604020202020204" pitchFamily="34" charset="0"/>
              <a:cs typeface="Arial Black" panose="020B0604020202020204" pitchFamily="34" charset="0"/>
            </a:endParaRPr>
          </a:p>
        </p:txBody>
      </p:sp>
      <p:sp>
        <p:nvSpPr>
          <p:cNvPr id="5" name="Content Placeholder 4">
            <a:extLst>
              <a:ext uri="{FF2B5EF4-FFF2-40B4-BE49-F238E27FC236}">
                <a16:creationId xmlns:a16="http://schemas.microsoft.com/office/drawing/2014/main" id="{F3A7F585-98DE-D77E-9864-484777281B6C}"/>
              </a:ext>
            </a:extLst>
          </p:cNvPr>
          <p:cNvSpPr>
            <a:spLocks noGrp="1"/>
          </p:cNvSpPr>
          <p:nvPr>
            <p:ph sz="half" idx="1"/>
          </p:nvPr>
        </p:nvSpPr>
        <p:spPr>
          <a:xfrm>
            <a:off x="749808" y="1644107"/>
            <a:ext cx="10680192" cy="3638107"/>
          </a:xfrm>
        </p:spPr>
        <p:txBody>
          <a:bodyPr/>
          <a:lstStyle/>
          <a:p>
            <a:pPr marL="342900" indent="-342900" algn="l">
              <a:buFont typeface="Arial" panose="020B0604020202020204" pitchFamily="34" charset="0"/>
              <a:buChar char="•"/>
            </a:pPr>
            <a:r>
              <a:rPr lang="en-US" sz="1800" dirty="0">
                <a:solidFill>
                  <a:schemeClr val="tx1"/>
                </a:solidFill>
                <a:latin typeface="Georgia" panose="02040502050405020303" pitchFamily="18" charset="0"/>
              </a:rPr>
              <a:t>The fake_news dataset contains </a:t>
            </a:r>
            <a:r>
              <a:rPr lang="en-IN" sz="1800" dirty="0">
                <a:solidFill>
                  <a:schemeClr val="tx1">
                    <a:lumMod val="95000"/>
                    <a:lumOff val="5000"/>
                  </a:schemeClr>
                </a:solidFill>
                <a:latin typeface="Georgia" panose="02040502050405020303" pitchFamily="18" charset="0"/>
              </a:rPr>
              <a:t>21417</a:t>
            </a:r>
            <a:r>
              <a:rPr lang="en-US" sz="1800" dirty="0">
                <a:solidFill>
                  <a:schemeClr val="tx1"/>
                </a:solidFill>
                <a:latin typeface="Georgia" panose="02040502050405020303" pitchFamily="18" charset="0"/>
              </a:rPr>
              <a:t> records (rows) and 4 features (columns) </a:t>
            </a:r>
          </a:p>
          <a:p>
            <a:pPr marL="342900" indent="-342900" algn="l">
              <a:buFont typeface="Arial" panose="020B0604020202020204" pitchFamily="34" charset="0"/>
              <a:buChar char="•"/>
            </a:pPr>
            <a:endParaRPr lang="en-US" dirty="0">
              <a:solidFill>
                <a:schemeClr val="tx1"/>
              </a:solidFill>
              <a:latin typeface="Georgia" panose="02040502050405020303" pitchFamily="18" charset="0"/>
            </a:endParaRPr>
          </a:p>
          <a:p>
            <a:pPr marL="342900" indent="-342900" algn="l">
              <a:buFont typeface="Arial" panose="020B0604020202020204" pitchFamily="34" charset="0"/>
              <a:buChar char="•"/>
            </a:pPr>
            <a:endParaRPr lang="en-US" sz="1800" dirty="0">
              <a:solidFill>
                <a:schemeClr val="tx1"/>
              </a:solidFill>
              <a:latin typeface="Georgia" panose="02040502050405020303" pitchFamily="18" charset="0"/>
            </a:endParaRPr>
          </a:p>
          <a:p>
            <a:pPr marL="0" indent="0" algn="l">
              <a:buNone/>
            </a:pPr>
            <a:endParaRPr lang="en-US" sz="1800" dirty="0">
              <a:solidFill>
                <a:schemeClr val="tx1"/>
              </a:solidFill>
              <a:latin typeface="Georgia" panose="02040502050405020303" pitchFamily="18" charset="0"/>
            </a:endParaRPr>
          </a:p>
          <a:p>
            <a:pPr marL="342900" indent="-342900" algn="l">
              <a:buFont typeface="Arial" panose="020B0604020202020204" pitchFamily="34" charset="0"/>
              <a:buChar char="•"/>
            </a:pPr>
            <a:r>
              <a:rPr lang="en-US" dirty="0">
                <a:solidFill>
                  <a:schemeClr val="tx1"/>
                </a:solidFill>
                <a:latin typeface="Georgia" panose="02040502050405020303" pitchFamily="18" charset="0"/>
              </a:rPr>
              <a:t>The </a:t>
            </a:r>
            <a:r>
              <a:rPr lang="en-US" sz="1800" dirty="0">
                <a:solidFill>
                  <a:schemeClr val="tx1"/>
                </a:solidFill>
                <a:latin typeface="Georgia" panose="02040502050405020303" pitchFamily="18" charset="0"/>
              </a:rPr>
              <a:t>true_news dataset contains </a:t>
            </a:r>
            <a:r>
              <a:rPr lang="en-IN" sz="1800" dirty="0">
                <a:solidFill>
                  <a:schemeClr val="tx1">
                    <a:lumMod val="95000"/>
                    <a:lumOff val="5000"/>
                  </a:schemeClr>
                </a:solidFill>
                <a:latin typeface="Georgia" panose="02040502050405020303" pitchFamily="18" charset="0"/>
              </a:rPr>
              <a:t>23481</a:t>
            </a:r>
            <a:r>
              <a:rPr lang="en-US" sz="1800" dirty="0">
                <a:solidFill>
                  <a:schemeClr val="tx1"/>
                </a:solidFill>
                <a:latin typeface="Georgia" panose="02040502050405020303" pitchFamily="18" charset="0"/>
              </a:rPr>
              <a:t> records (rows) and 4 features (columns) </a:t>
            </a:r>
          </a:p>
          <a:p>
            <a:pPr marL="0" indent="0" algn="l">
              <a:buNone/>
            </a:pPr>
            <a:endParaRPr lang="en-US" sz="1800" dirty="0">
              <a:solidFill>
                <a:schemeClr val="tx1"/>
              </a:solidFill>
              <a:latin typeface="Georgia" panose="02040502050405020303" pitchFamily="18" charset="0"/>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800" dirty="0">
              <a:solidFill>
                <a:schemeClr val="tx1"/>
              </a:solidFill>
              <a:latin typeface="Georgia" panose="02040502050405020303" pitchFamily="18"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800" dirty="0">
              <a:solidFill>
                <a:schemeClr val="tx1"/>
              </a:solidFill>
              <a:latin typeface="Georgia" panose="02040502050405020303" pitchFamily="18"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800" dirty="0">
              <a:solidFill>
                <a:schemeClr val="tx1"/>
              </a:solidFill>
              <a:latin typeface="Georgia" panose="02040502050405020303" pitchFamily="18"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solidFill>
                <a:schemeClr val="tx1"/>
              </a:solidFill>
              <a:latin typeface="Georgia" panose="02040502050405020303" pitchFamily="18"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800" dirty="0">
              <a:solidFill>
                <a:schemeClr val="tx1"/>
              </a:solidFill>
              <a:latin typeface="Georgia" panose="02040502050405020303" pitchFamily="18" charset="0"/>
            </a:endParaRPr>
          </a:p>
        </p:txBody>
      </p:sp>
      <p:pic>
        <p:nvPicPr>
          <p:cNvPr id="4" name="Picture 3">
            <a:extLst>
              <a:ext uri="{FF2B5EF4-FFF2-40B4-BE49-F238E27FC236}">
                <a16:creationId xmlns:a16="http://schemas.microsoft.com/office/drawing/2014/main" id="{C046BBB8-F462-5CF1-5DE7-F28236123B82}"/>
              </a:ext>
            </a:extLst>
          </p:cNvPr>
          <p:cNvPicPr>
            <a:picLocks noChangeAspect="1"/>
          </p:cNvPicPr>
          <p:nvPr/>
        </p:nvPicPr>
        <p:blipFill>
          <a:blip r:embed="rId2"/>
          <a:stretch>
            <a:fillRect/>
          </a:stretch>
        </p:blipFill>
        <p:spPr>
          <a:xfrm>
            <a:off x="3393061" y="2431715"/>
            <a:ext cx="2874574" cy="609653"/>
          </a:xfrm>
          <a:prstGeom prst="rect">
            <a:avLst/>
          </a:prstGeom>
        </p:spPr>
      </p:pic>
      <p:pic>
        <p:nvPicPr>
          <p:cNvPr id="7" name="Picture 6">
            <a:extLst>
              <a:ext uri="{FF2B5EF4-FFF2-40B4-BE49-F238E27FC236}">
                <a16:creationId xmlns:a16="http://schemas.microsoft.com/office/drawing/2014/main" id="{C55BB817-FBC1-F131-DD2F-9B5DD6F0F342}"/>
              </a:ext>
            </a:extLst>
          </p:cNvPr>
          <p:cNvPicPr>
            <a:picLocks noChangeAspect="1"/>
          </p:cNvPicPr>
          <p:nvPr/>
        </p:nvPicPr>
        <p:blipFill>
          <a:blip r:embed="rId3"/>
          <a:stretch>
            <a:fillRect/>
          </a:stretch>
        </p:blipFill>
        <p:spPr>
          <a:xfrm>
            <a:off x="3398979" y="4227557"/>
            <a:ext cx="2868656" cy="586791"/>
          </a:xfrm>
          <a:prstGeom prst="rect">
            <a:avLst/>
          </a:prstGeom>
        </p:spPr>
      </p:pic>
    </p:spTree>
    <p:extLst>
      <p:ext uri="{BB962C8B-B14F-4D97-AF65-F5344CB8AC3E}">
        <p14:creationId xmlns:p14="http://schemas.microsoft.com/office/powerpoint/2010/main" val="28864747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17FDA02D-ED53-7E62-8C0E-E19E62F88894}"/>
              </a:ext>
            </a:extLst>
          </p:cNvPr>
          <p:cNvPicPr>
            <a:picLocks noChangeAspect="1"/>
          </p:cNvPicPr>
          <p:nvPr/>
        </p:nvPicPr>
        <p:blipFill>
          <a:blip r:embed="rId2"/>
          <a:stretch>
            <a:fillRect/>
          </a:stretch>
        </p:blipFill>
        <p:spPr>
          <a:xfrm>
            <a:off x="4237250" y="384937"/>
            <a:ext cx="2811978" cy="917614"/>
          </a:xfrm>
          <a:prstGeom prst="rect">
            <a:avLst/>
          </a:prstGeom>
        </p:spPr>
      </p:pic>
      <p:pic>
        <p:nvPicPr>
          <p:cNvPr id="3" name="Picture 2">
            <a:extLst>
              <a:ext uri="{FF2B5EF4-FFF2-40B4-BE49-F238E27FC236}">
                <a16:creationId xmlns:a16="http://schemas.microsoft.com/office/drawing/2014/main" id="{54D15CCD-2EE1-EB69-BD94-CB58879C4F41}"/>
              </a:ext>
            </a:extLst>
          </p:cNvPr>
          <p:cNvPicPr>
            <a:picLocks noChangeAspect="1"/>
          </p:cNvPicPr>
          <p:nvPr/>
        </p:nvPicPr>
        <p:blipFill>
          <a:blip r:embed="rId3"/>
          <a:stretch>
            <a:fillRect/>
          </a:stretch>
        </p:blipFill>
        <p:spPr>
          <a:xfrm>
            <a:off x="2640699" y="1302551"/>
            <a:ext cx="6005080" cy="1882303"/>
          </a:xfrm>
          <a:prstGeom prst="rect">
            <a:avLst/>
          </a:prstGeom>
        </p:spPr>
      </p:pic>
      <p:pic>
        <p:nvPicPr>
          <p:cNvPr id="6" name="Picture 5">
            <a:extLst>
              <a:ext uri="{FF2B5EF4-FFF2-40B4-BE49-F238E27FC236}">
                <a16:creationId xmlns:a16="http://schemas.microsoft.com/office/drawing/2014/main" id="{C02BD2CB-36C1-F7B5-A226-888CE4923870}"/>
              </a:ext>
            </a:extLst>
          </p:cNvPr>
          <p:cNvPicPr>
            <a:picLocks noChangeAspect="1"/>
          </p:cNvPicPr>
          <p:nvPr/>
        </p:nvPicPr>
        <p:blipFill>
          <a:blip r:embed="rId4"/>
          <a:stretch>
            <a:fillRect/>
          </a:stretch>
        </p:blipFill>
        <p:spPr>
          <a:xfrm>
            <a:off x="2640699" y="3184854"/>
            <a:ext cx="6005080" cy="1859441"/>
          </a:xfrm>
          <a:prstGeom prst="rect">
            <a:avLst/>
          </a:prstGeom>
        </p:spPr>
      </p:pic>
    </p:spTree>
    <p:extLst>
      <p:ext uri="{BB962C8B-B14F-4D97-AF65-F5344CB8AC3E}">
        <p14:creationId xmlns:p14="http://schemas.microsoft.com/office/powerpoint/2010/main" val="37505273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4B311B-3177-0658-3585-6639F26A9BF6}"/>
              </a:ext>
            </a:extLst>
          </p:cNvPr>
          <p:cNvSpPr>
            <a:spLocks noGrp="1"/>
          </p:cNvSpPr>
          <p:nvPr>
            <p:ph type="title"/>
          </p:nvPr>
        </p:nvSpPr>
        <p:spPr>
          <a:xfrm>
            <a:off x="758952" y="540936"/>
            <a:ext cx="10671048" cy="613161"/>
          </a:xfrm>
        </p:spPr>
        <p:txBody>
          <a:bodyPr/>
          <a:lstStyle/>
          <a:p>
            <a:r>
              <a:rPr lang="en-IN" b="1" i="0" dirty="0">
                <a:effectLst/>
                <a:latin typeface="-apple-system"/>
              </a:rPr>
              <a:t>Data Visualization</a:t>
            </a:r>
          </a:p>
        </p:txBody>
      </p:sp>
      <p:pic>
        <p:nvPicPr>
          <p:cNvPr id="9" name="Picture 8">
            <a:extLst>
              <a:ext uri="{FF2B5EF4-FFF2-40B4-BE49-F238E27FC236}">
                <a16:creationId xmlns:a16="http://schemas.microsoft.com/office/drawing/2014/main" id="{C9B09829-3A63-83C3-15E4-F0A5FC124786}"/>
              </a:ext>
            </a:extLst>
          </p:cNvPr>
          <p:cNvPicPr>
            <a:picLocks noChangeAspect="1"/>
          </p:cNvPicPr>
          <p:nvPr/>
        </p:nvPicPr>
        <p:blipFill>
          <a:blip r:embed="rId2"/>
          <a:stretch>
            <a:fillRect/>
          </a:stretch>
        </p:blipFill>
        <p:spPr>
          <a:xfrm>
            <a:off x="5161201" y="1409673"/>
            <a:ext cx="1866549" cy="419127"/>
          </a:xfrm>
          <a:prstGeom prst="rect">
            <a:avLst/>
          </a:prstGeom>
        </p:spPr>
      </p:pic>
      <p:pic>
        <p:nvPicPr>
          <p:cNvPr id="4" name="Picture 3">
            <a:extLst>
              <a:ext uri="{FF2B5EF4-FFF2-40B4-BE49-F238E27FC236}">
                <a16:creationId xmlns:a16="http://schemas.microsoft.com/office/drawing/2014/main" id="{0F24ECD4-177E-54AA-23F2-4B39914ACF2E}"/>
              </a:ext>
            </a:extLst>
          </p:cNvPr>
          <p:cNvPicPr>
            <a:picLocks noChangeAspect="1"/>
          </p:cNvPicPr>
          <p:nvPr/>
        </p:nvPicPr>
        <p:blipFill>
          <a:blip r:embed="rId3"/>
          <a:stretch>
            <a:fillRect/>
          </a:stretch>
        </p:blipFill>
        <p:spPr>
          <a:xfrm>
            <a:off x="2825211" y="1843902"/>
            <a:ext cx="6538527" cy="3170195"/>
          </a:xfrm>
          <a:prstGeom prst="rect">
            <a:avLst/>
          </a:prstGeom>
        </p:spPr>
      </p:pic>
    </p:spTree>
    <p:extLst>
      <p:ext uri="{BB962C8B-B14F-4D97-AF65-F5344CB8AC3E}">
        <p14:creationId xmlns:p14="http://schemas.microsoft.com/office/powerpoint/2010/main" val="13487522"/>
      </p:ext>
    </p:extLst>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Gallery</Template>
  <TotalTime>5224</TotalTime>
  <Words>666</Words>
  <Application>Microsoft Office PowerPoint</Application>
  <PresentationFormat>Widescreen</PresentationFormat>
  <Paragraphs>86</Paragraphs>
  <Slides>32</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32</vt:i4>
      </vt:variant>
    </vt:vector>
  </HeadingPairs>
  <TitlesOfParts>
    <vt:vector size="42" baseType="lpstr">
      <vt:lpstr>-apple-system</vt:lpstr>
      <vt:lpstr>Arial</vt:lpstr>
      <vt:lpstr>Arial Black</vt:lpstr>
      <vt:lpstr>Calibri</vt:lpstr>
      <vt:lpstr>Georgia</vt:lpstr>
      <vt:lpstr>Gill Sans MT</vt:lpstr>
      <vt:lpstr>Helvetica Neue</vt:lpstr>
      <vt:lpstr>Symbol</vt:lpstr>
      <vt:lpstr>Wingdings</vt:lpstr>
      <vt:lpstr>Gallery</vt:lpstr>
      <vt:lpstr>Fake NEWS Detection project</vt:lpstr>
      <vt:lpstr>AGENDA</vt:lpstr>
      <vt:lpstr>Introduction</vt:lpstr>
      <vt:lpstr>Business Goal</vt:lpstr>
      <vt:lpstr>Technical Requirements</vt:lpstr>
      <vt:lpstr>Exploratory Data Analysis (EDA)</vt:lpstr>
      <vt:lpstr>Data Description of Data-set</vt:lpstr>
      <vt:lpstr>PowerPoint Presentation</vt:lpstr>
      <vt:lpstr>Data Visualization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Final Procedure:   1. Saving the model        </vt:lpstr>
      <vt:lpstr> 2. Comparing Actual and Prediction      </vt:lpstr>
      <vt:lpstr> 3. Saving the model in CSV format  </vt:lpstr>
      <vt:lpstr>SUMMARY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HOUSING PRICE PREDICTION PRESENTATION</dc:title>
  <dc:subject/>
  <dc:creator>archanakumari846@gmail.com</dc:creator>
  <cp:lastModifiedBy>Pritam Sangle</cp:lastModifiedBy>
  <cp:revision>273</cp:revision>
  <dcterms:created xsi:type="dcterms:W3CDTF">2022-08-31T15:26:21Z</dcterms:created>
  <dcterms:modified xsi:type="dcterms:W3CDTF">2022-12-11T02:21:47Z</dcterms:modified>
</cp:coreProperties>
</file>